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7_C1E9C726.xml" ContentType="application/vnd.ms-powerpoint.comments+xml"/>
  <Override PartName="/ppt/notesSlides/notesSlide8.xml" ContentType="application/vnd.openxmlformats-officedocument.presentationml.notesSlide+xml"/>
  <Override PartName="/ppt/comments/modernComment_108_F0C16794.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BBF5822_A82BCC1.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omments/modernComment_7BBF582F_F0889FD3.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comments/modernComment_7BBF581C_CC2B9BF5.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7BBF582B_2099F794.xml" ContentType="application/vnd.ms-powerpoint.comments+xml"/>
  <Override PartName="/ppt/notesSlides/notesSlide22.xml" ContentType="application/vnd.openxmlformats-officedocument.presentationml.notesSlide+xml"/>
  <Override PartName="/ppt/comments/modernComment_7BBF582E_435E56D4.xml" ContentType="application/vnd.ms-powerpoint.comment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87" r:id="rId6"/>
    <p:sldMasterId id="2147483713" r:id="rId7"/>
  </p:sldMasterIdLst>
  <p:notesMasterIdLst>
    <p:notesMasterId r:id="rId38"/>
  </p:notesMasterIdLst>
  <p:handoutMasterIdLst>
    <p:handoutMasterId r:id="rId39"/>
  </p:handoutMasterIdLst>
  <p:sldIdLst>
    <p:sldId id="269" r:id="rId8"/>
    <p:sldId id="2076137471" r:id="rId9"/>
    <p:sldId id="2076137498" r:id="rId10"/>
    <p:sldId id="2076137492" r:id="rId11"/>
    <p:sldId id="2076137494" r:id="rId12"/>
    <p:sldId id="259" r:id="rId13"/>
    <p:sldId id="2076137508" r:id="rId14"/>
    <p:sldId id="258" r:id="rId15"/>
    <p:sldId id="261" r:id="rId16"/>
    <p:sldId id="263" r:id="rId17"/>
    <p:sldId id="264" r:id="rId18"/>
    <p:sldId id="2076137509" r:id="rId19"/>
    <p:sldId id="267" r:id="rId20"/>
    <p:sldId id="2076137490" r:id="rId21"/>
    <p:sldId id="2076137506" r:id="rId22"/>
    <p:sldId id="2076137519" r:id="rId23"/>
    <p:sldId id="2076137500" r:id="rId24"/>
    <p:sldId id="2076137517" r:id="rId25"/>
    <p:sldId id="2076137512" r:id="rId26"/>
    <p:sldId id="2076137510" r:id="rId27"/>
    <p:sldId id="2076137520" r:id="rId28"/>
    <p:sldId id="2076137511" r:id="rId29"/>
    <p:sldId id="2076137503" r:id="rId30"/>
    <p:sldId id="2076137516" r:id="rId31"/>
    <p:sldId id="2076137515" r:id="rId32"/>
    <p:sldId id="2076137518" r:id="rId33"/>
    <p:sldId id="2076137497" r:id="rId34"/>
    <p:sldId id="2076137507" r:id="rId35"/>
    <p:sldId id="275" r:id="rId36"/>
    <p:sldId id="268" r:id="rId37"/>
  </p:sldIdLst>
  <p:sldSz cx="20104100" cy="13544550"/>
  <p:notesSz cx="20104100" cy="13544550"/>
  <p:defaultTextStyle>
    <a:defPPr>
      <a:defRPr kern="0"/>
    </a:defPPr>
  </p:defaultTextStyle>
  <p:extLst>
    <p:ext uri="{521415D9-36F7-43E2-AB2F-B90AF26B5E84}">
      <p14:sectionLst xmlns:p14="http://schemas.microsoft.com/office/powerpoint/2010/main">
        <p14:section name="Default Section" id="{42F71377-68A1-473A-9691-1AE128527CAE}">
          <p14:sldIdLst>
            <p14:sldId id="269"/>
            <p14:sldId id="2076137471"/>
            <p14:sldId id="2076137498"/>
            <p14:sldId id="2076137492"/>
            <p14:sldId id="2076137494"/>
            <p14:sldId id="259"/>
            <p14:sldId id="2076137508"/>
            <p14:sldId id="258"/>
            <p14:sldId id="261"/>
            <p14:sldId id="263"/>
            <p14:sldId id="264"/>
            <p14:sldId id="2076137509"/>
            <p14:sldId id="267"/>
            <p14:sldId id="2076137490"/>
            <p14:sldId id="2076137506"/>
            <p14:sldId id="2076137519"/>
            <p14:sldId id="2076137500"/>
            <p14:sldId id="2076137517"/>
            <p14:sldId id="2076137512"/>
            <p14:sldId id="2076137510"/>
            <p14:sldId id="2076137520"/>
            <p14:sldId id="2076137511"/>
            <p14:sldId id="2076137503"/>
            <p14:sldId id="2076137516"/>
            <p14:sldId id="2076137515"/>
            <p14:sldId id="2076137518"/>
            <p14:sldId id="2076137497"/>
            <p14:sldId id="2076137507"/>
          </p14:sldIdLst>
        </p14:section>
        <p14:section name="Contact us" id="{B218D271-20DD-4E67-BF5F-06ED0883D482}">
          <p14:sldIdLst>
            <p14:sldId id="275"/>
            <p14:sldId id="268"/>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EE6031-BC5F-A034-5181-6A239F2D2E7F}" name="Mitchell Wilson" initials="MW" userId="S::Mitchell.Wilson@metrolinx.com::94737943-243a-405e-a0a9-63bd9395ee8a" providerId="AD"/>
  <p188:author id="{91127A82-D0BB-7629-D7F5-96B8EDB2D093}" name="Roban Kupenthirarajan" initials="" userId="S::Roban.Kupenthirarajan@metrolinx.com::a4af694f-5e56-4021-8fbe-fea046cdaf0c" providerId="AD"/>
  <p188:author id="{E7835E8B-6DCF-F27C-4785-AECA68E8AB6B}" name="Marija Cvetkova" initials="MC" userId="S::Marija.Cvetkova@metrolinx.com::86c860d2-1235-443b-9f3d-604f6a992b0f" providerId="AD"/>
  <p188:author id="{594CD38B-4B35-BA43-6489-4EB7A4D99CD9}" name="Katrien Darling" initials="KD" userId="S::kdarling@toronto.ca::5b392775-855b-40ab-96ec-35346f6d02c1" providerId="AD"/>
  <p188:author id="{F6411997-627F-EB68-31BD-F34B7A9320C4}" name="Nilgun Erkoc" initials="NE" userId="S::Nilgun.Erkoc@metrolinx.com::a3cefd32-1ce9-478e-bb94-5458ba5ea99e" providerId="AD"/>
  <p188:author id="{CAF9DAA8-14C4-4381-1CD6-A0A5A27EE393}" name="Karminder Singh" initials="" userId="S::Karminder.Singh@metrolinx.com::7a934853-b6fa-46c8-87a7-211ec8067768" providerId="AD"/>
  <p188:author id="{CAEE2FB3-E7EB-DBC9-EB80-536814F9F6DA}" name="Sarina Grewal" initials="SG" userId="S::Sarina.Grewal@metrolinx.com::d72a2a1c-32b7-4399-b714-cbe7c3438154" providerId="AD"/>
  <p188:author id="{E9F368BC-2064-DA79-FC32-68AC97769A96}" name="Emma Benko" initials="" userId="S::Emma.Benko@metrolinx.com::6b9f19a7-ed4f-431d-8848-1f8ab2263298" providerId="AD"/>
  <p188:author id="{21B4D7C8-0894-EF4C-918A-5CA82E90FD98}" name="Kirsten Hay" initials="KH" userId="S::kirsten.hay@metrolinx.com::65a74356-7a20-415b-9ab8-9010ccdf272c" providerId="AD"/>
  <p188:author id="{8A341DE5-DFEC-C1BA-DE9F-CFAD9CEC1AFA}" name="Marija Cvetkova" initials="MC" userId="S::marija.cvetkova@metrolinx.com::86c860d2-1235-443b-9f3d-604f6a992b0f" providerId="AD"/>
  <p188:author id="{C3E3A0F8-A280-E8DE-DB86-0A1357E43737}" name="Karminder Singh" initials="KS" userId="S::karminder.singh@metrolinx.com::7a934853-b6fa-46c8-87a7-211ec806776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48402"/>
    <a:srgbClr val="B7D7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000FCA-A0D6-4A8F-AC19-22ACF3555E0C}" v="216" dt="2026-04-08T22:10:35.436"/>
    <p1510:client id="{76810797-E9E7-43BC-921A-0A25526D6AA7}" v="576" dt="2026-04-08T22:37:30.30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3.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ja Cvetkova" userId="S::marija.cvetkova@metrolinx.com::86c860d2-1235-443b-9f3d-604f6a992b0f" providerId="AD" clId="Web-{92F10535-642B-30ED-E693-87E560F00299}"/>
    <pc:docChg chg="modSld">
      <pc:chgData name="Marija Cvetkova" userId="S::marija.cvetkova@metrolinx.com::86c860d2-1235-443b-9f3d-604f6a992b0f" providerId="AD" clId="Web-{92F10535-642B-30ED-E693-87E560F00299}" dt="2026-03-24T14:13:38.625" v="56" actId="20577"/>
      <pc:docMkLst>
        <pc:docMk/>
      </pc:docMkLst>
      <pc:sldChg chg="modSp">
        <pc:chgData name="Marija Cvetkova" userId="S::marija.cvetkova@metrolinx.com::86c860d2-1235-443b-9f3d-604f6a992b0f" providerId="AD" clId="Web-{92F10535-642B-30ED-E693-87E560F00299}" dt="2026-03-24T14:10:45.827" v="5" actId="20577"/>
        <pc:sldMkLst>
          <pc:docMk/>
          <pc:sldMk cId="2416944538" sldId="269"/>
        </pc:sldMkLst>
        <pc:spChg chg="mod">
          <ac:chgData name="Marija Cvetkova" userId="S::marija.cvetkova@metrolinx.com::86c860d2-1235-443b-9f3d-604f6a992b0f" providerId="AD" clId="Web-{92F10535-642B-30ED-E693-87E560F00299}" dt="2026-03-24T14:10:45.827" v="5" actId="20577"/>
          <ac:spMkLst>
            <pc:docMk/>
            <pc:sldMk cId="2416944538" sldId="269"/>
            <ac:spMk id="4" creationId="{80DA79E1-2359-A5D5-BF2C-573A4BE0802E}"/>
          </ac:spMkLst>
        </pc:spChg>
      </pc:sldChg>
      <pc:sldChg chg="delSp modSp">
        <pc:chgData name="Marija Cvetkova" userId="S::marija.cvetkova@metrolinx.com::86c860d2-1235-443b-9f3d-604f6a992b0f" providerId="AD" clId="Web-{92F10535-642B-30ED-E693-87E560F00299}" dt="2026-03-24T14:13:38.625" v="56" actId="20577"/>
        <pc:sldMkLst>
          <pc:docMk/>
          <pc:sldMk cId="939970194" sldId="2076137510"/>
        </pc:sldMkLst>
        <pc:spChg chg="mod">
          <ac:chgData name="Marija Cvetkova" userId="S::marija.cvetkova@metrolinx.com::86c860d2-1235-443b-9f3d-604f6a992b0f" providerId="AD" clId="Web-{92F10535-642B-30ED-E693-87E560F00299}" dt="2026-03-24T14:13:38.625" v="56" actId="20577"/>
          <ac:spMkLst>
            <pc:docMk/>
            <pc:sldMk cId="939970194" sldId="2076137510"/>
            <ac:spMk id="6" creationId="{2D200BA9-DAD8-EDB1-5101-960A7B04B441}"/>
          </ac:spMkLst>
        </pc:spChg>
        <pc:graphicFrameChg chg="mod modGraphic">
          <ac:chgData name="Marija Cvetkova" userId="S::marija.cvetkova@metrolinx.com::86c860d2-1235-443b-9f3d-604f6a992b0f" providerId="AD" clId="Web-{92F10535-642B-30ED-E693-87E560F00299}" dt="2026-03-24T14:12:37.500" v="46"/>
          <ac:graphicFrameMkLst>
            <pc:docMk/>
            <pc:sldMk cId="939970194" sldId="2076137510"/>
            <ac:graphicFrameMk id="5" creationId="{4C659F01-F90F-C856-B5E4-C45363E1E6BE}"/>
          </ac:graphicFrameMkLst>
        </pc:graphicFrameChg>
      </pc:sldChg>
      <pc:sldChg chg="delSp modSp">
        <pc:chgData name="Marija Cvetkova" userId="S::marija.cvetkova@metrolinx.com::86c860d2-1235-443b-9f3d-604f6a992b0f" providerId="AD" clId="Web-{92F10535-642B-30ED-E693-87E560F00299}" dt="2026-03-24T14:11:59.406" v="9"/>
        <pc:sldMkLst>
          <pc:docMk/>
          <pc:sldMk cId="546961300" sldId="2076137515"/>
        </pc:sldMkLst>
      </pc:sldChg>
    </pc:docChg>
  </pc:docChgLst>
  <pc:docChgLst>
    <pc:chgData name="Marija Cvetkova" userId="86c860d2-1235-443b-9f3d-604f6a992b0f" providerId="ADAL" clId="{B76AEFB5-47F2-4FCD-888E-BA3F2193BD0A}"/>
    <pc:docChg chg="undo custSel addSld delSld modSld modSection">
      <pc:chgData name="Marija Cvetkova" userId="86c860d2-1235-443b-9f3d-604f6a992b0f" providerId="ADAL" clId="{B76AEFB5-47F2-4FCD-888E-BA3F2193BD0A}" dt="2026-04-08T22:10:35.436" v="1387"/>
      <pc:docMkLst>
        <pc:docMk/>
      </pc:docMkLst>
      <pc:sldChg chg="del">
        <pc:chgData name="Marija Cvetkova" userId="86c860d2-1235-443b-9f3d-604f6a992b0f" providerId="ADAL" clId="{B76AEFB5-47F2-4FCD-888E-BA3F2193BD0A}" dt="2026-03-25T18:51:06.758" v="1111" actId="2696"/>
        <pc:sldMkLst>
          <pc:docMk/>
          <pc:sldMk cId="1883226356" sldId="262"/>
        </pc:sldMkLst>
      </pc:sldChg>
      <pc:sldChg chg="modTransition">
        <pc:chgData name="Marija Cvetkova" userId="86c860d2-1235-443b-9f3d-604f6a992b0f" providerId="ADAL" clId="{B76AEFB5-47F2-4FCD-888E-BA3F2193BD0A}" dt="2026-04-08T22:10:35.436" v="1387"/>
        <pc:sldMkLst>
          <pc:docMk/>
          <pc:sldMk cId="2416944538" sldId="269"/>
        </pc:sldMkLst>
      </pc:sldChg>
      <pc:sldChg chg="modSp mod modCm">
        <pc:chgData name="Marija Cvetkova" userId="86c860d2-1235-443b-9f3d-604f6a992b0f" providerId="ADAL" clId="{B76AEFB5-47F2-4FCD-888E-BA3F2193BD0A}" dt="2026-04-08T20:23:03.407" v="1342" actId="20577"/>
        <pc:sldMkLst>
          <pc:docMk/>
          <pc:sldMk cId="3425410037" sldId="2076137500"/>
        </pc:sldMkLst>
        <pc:graphicFrameChg chg="mod modGraphic">
          <ac:chgData name="Marija Cvetkova" userId="86c860d2-1235-443b-9f3d-604f6a992b0f" providerId="ADAL" clId="{B76AEFB5-47F2-4FCD-888E-BA3F2193BD0A}" dt="2026-04-08T20:23:03.407" v="1342" actId="20577"/>
          <ac:graphicFrameMkLst>
            <pc:docMk/>
            <pc:sldMk cId="3425410037" sldId="2076137500"/>
            <ac:graphicFrameMk id="5" creationId="{422F971D-4082-2B1D-C738-8226106882AB}"/>
          </ac:graphicFrameMkLst>
        </pc:graphicFrameChg>
        <pc:extLst>
          <p:ext xmlns:p="http://schemas.openxmlformats.org/presentationml/2006/main" uri="{D6D511B9-2390-475A-947B-AFAB55BFBCF1}">
            <pc226:cmChg xmlns:pc226="http://schemas.microsoft.com/office/powerpoint/2022/06/main/command" chg="mod">
              <pc226:chgData name="Marija Cvetkova" userId="86c860d2-1235-443b-9f3d-604f6a992b0f" providerId="ADAL" clId="{B76AEFB5-47F2-4FCD-888E-BA3F2193BD0A}" dt="2026-04-08T20:10:11.382" v="1224" actId="20577"/>
              <pc2:cmMkLst xmlns:pc2="http://schemas.microsoft.com/office/powerpoint/2019/9/main/command">
                <pc:docMk/>
                <pc:sldMk cId="3425410037" sldId="2076137500"/>
                <pc2:cmMk id="{03D8190C-4F79-4262-9267-0BC31107EA04}"/>
              </pc2:cmMkLst>
            </pc226:cmChg>
            <pc226:cmChg xmlns:pc226="http://schemas.microsoft.com/office/powerpoint/2022/06/main/command" chg="mod">
              <pc226:chgData name="Marija Cvetkova" userId="86c860d2-1235-443b-9f3d-604f6a992b0f" providerId="ADAL" clId="{B76AEFB5-47F2-4FCD-888E-BA3F2193BD0A}" dt="2026-04-08T20:11:06.235" v="1277" actId="20577"/>
              <pc2:cmMkLst xmlns:pc2="http://schemas.microsoft.com/office/powerpoint/2019/9/main/command">
                <pc:docMk/>
                <pc:sldMk cId="3425410037" sldId="2076137500"/>
                <pc2:cmMk id="{D47881F0-ED66-4878-B745-376F7018C986}"/>
              </pc2:cmMkLst>
            </pc226:cmChg>
          </p:ext>
        </pc:extLst>
      </pc:sldChg>
      <pc:sldChg chg="modSp">
        <pc:chgData name="Marija Cvetkova" userId="86c860d2-1235-443b-9f3d-604f6a992b0f" providerId="ADAL" clId="{B76AEFB5-47F2-4FCD-888E-BA3F2193BD0A}" dt="2026-03-25T18:51:44.879" v="1113" actId="20577"/>
        <pc:sldMkLst>
          <pc:docMk/>
          <pc:sldMk cId="176340161" sldId="2076137506"/>
        </pc:sldMkLst>
        <pc:graphicFrameChg chg="mod">
          <ac:chgData name="Marija Cvetkova" userId="86c860d2-1235-443b-9f3d-604f6a992b0f" providerId="ADAL" clId="{B76AEFB5-47F2-4FCD-888E-BA3F2193BD0A}" dt="2026-03-25T18:51:44.879" v="1113" actId="20577"/>
          <ac:graphicFrameMkLst>
            <pc:docMk/>
            <pc:sldMk cId="176340161" sldId="2076137506"/>
            <ac:graphicFrameMk id="2" creationId="{4B9198B1-690D-94DD-FAFE-EF2BBD2DC75B}"/>
          </ac:graphicFrameMkLst>
        </pc:graphicFrameChg>
      </pc:sldChg>
      <pc:sldChg chg="modSp mod">
        <pc:chgData name="Marija Cvetkova" userId="86c860d2-1235-443b-9f3d-604f6a992b0f" providerId="ADAL" clId="{B76AEFB5-47F2-4FCD-888E-BA3F2193BD0A}" dt="2026-03-24T16:52:06.049" v="90" actId="20577"/>
        <pc:sldMkLst>
          <pc:docMk/>
          <pc:sldMk cId="2532260662" sldId="2076137507"/>
        </pc:sldMkLst>
        <pc:spChg chg="mod">
          <ac:chgData name="Marija Cvetkova" userId="86c860d2-1235-443b-9f3d-604f6a992b0f" providerId="ADAL" clId="{B76AEFB5-47F2-4FCD-888E-BA3F2193BD0A}" dt="2026-03-24T16:52:06.049" v="90" actId="20577"/>
          <ac:spMkLst>
            <pc:docMk/>
            <pc:sldMk cId="2532260662" sldId="2076137507"/>
            <ac:spMk id="2" creationId="{FF91A07D-CF63-A1EF-AB9F-0A45AFC41BB6}"/>
          </ac:spMkLst>
        </pc:spChg>
      </pc:sldChg>
      <pc:sldChg chg="modSp mod">
        <pc:chgData name="Marija Cvetkova" userId="86c860d2-1235-443b-9f3d-604f6a992b0f" providerId="ADAL" clId="{B76AEFB5-47F2-4FCD-888E-BA3F2193BD0A}" dt="2026-04-08T20:27:47.629" v="1362" actId="20577"/>
        <pc:sldMkLst>
          <pc:docMk/>
          <pc:sldMk cId="939970194" sldId="2076137510"/>
        </pc:sldMkLst>
        <pc:spChg chg="mod">
          <ac:chgData name="Marija Cvetkova" userId="86c860d2-1235-443b-9f3d-604f6a992b0f" providerId="ADAL" clId="{B76AEFB5-47F2-4FCD-888E-BA3F2193BD0A}" dt="2026-03-24T17:29:39.658" v="578" actId="1076"/>
          <ac:spMkLst>
            <pc:docMk/>
            <pc:sldMk cId="939970194" sldId="2076137510"/>
            <ac:spMk id="6" creationId="{2D200BA9-DAD8-EDB1-5101-960A7B04B441}"/>
          </ac:spMkLst>
        </pc:spChg>
        <pc:spChg chg="mod">
          <ac:chgData name="Marija Cvetkova" userId="86c860d2-1235-443b-9f3d-604f6a992b0f" providerId="ADAL" clId="{B76AEFB5-47F2-4FCD-888E-BA3F2193BD0A}" dt="2026-04-08T20:27:47.629" v="1362" actId="20577"/>
          <ac:spMkLst>
            <pc:docMk/>
            <pc:sldMk cId="939970194" sldId="2076137510"/>
            <ac:spMk id="8" creationId="{4E718851-E101-55D0-353C-07617131D50D}"/>
          </ac:spMkLst>
        </pc:spChg>
        <pc:spChg chg="mod">
          <ac:chgData name="Marija Cvetkova" userId="86c860d2-1235-443b-9f3d-604f6a992b0f" providerId="ADAL" clId="{B76AEFB5-47F2-4FCD-888E-BA3F2193BD0A}" dt="2026-03-24T17:29:35.794" v="577" actId="1076"/>
          <ac:spMkLst>
            <pc:docMk/>
            <pc:sldMk cId="939970194" sldId="2076137510"/>
            <ac:spMk id="10" creationId="{DF56FF53-053D-BFA6-DDF9-68165E90EF83}"/>
          </ac:spMkLst>
        </pc:spChg>
        <pc:spChg chg="mod">
          <ac:chgData name="Marija Cvetkova" userId="86c860d2-1235-443b-9f3d-604f6a992b0f" providerId="ADAL" clId="{B76AEFB5-47F2-4FCD-888E-BA3F2193BD0A}" dt="2026-04-01T17:49:56.427" v="1150" actId="20577"/>
          <ac:spMkLst>
            <pc:docMk/>
            <pc:sldMk cId="939970194" sldId="2076137510"/>
            <ac:spMk id="13" creationId="{F29149DE-6D7A-6B9B-2CF4-AFA8F473657B}"/>
          </ac:spMkLst>
        </pc:spChg>
        <pc:graphicFrameChg chg="mod modGraphic">
          <ac:chgData name="Marija Cvetkova" userId="86c860d2-1235-443b-9f3d-604f6a992b0f" providerId="ADAL" clId="{B76AEFB5-47F2-4FCD-888E-BA3F2193BD0A}" dt="2026-04-08T18:05:58.696" v="1177" actId="20577"/>
          <ac:graphicFrameMkLst>
            <pc:docMk/>
            <pc:sldMk cId="939970194" sldId="2076137510"/>
            <ac:graphicFrameMk id="5" creationId="{4C659F01-F90F-C856-B5E4-C45363E1E6BE}"/>
          </ac:graphicFrameMkLst>
        </pc:graphicFrameChg>
      </pc:sldChg>
      <pc:sldChg chg="add del">
        <pc:chgData name="Marija Cvetkova" userId="86c860d2-1235-443b-9f3d-604f6a992b0f" providerId="ADAL" clId="{B76AEFB5-47F2-4FCD-888E-BA3F2193BD0A}" dt="2026-04-01T17:49:40.080" v="1138"/>
        <pc:sldMkLst>
          <pc:docMk/>
          <pc:sldMk cId="2724006673" sldId="2076137511"/>
        </pc:sldMkLst>
      </pc:sldChg>
      <pc:sldChg chg="modSp mod">
        <pc:chgData name="Marija Cvetkova" userId="86c860d2-1235-443b-9f3d-604f6a992b0f" providerId="ADAL" clId="{B76AEFB5-47F2-4FCD-888E-BA3F2193BD0A}" dt="2026-04-08T20:28:00.151" v="1377" actId="20577"/>
        <pc:sldMkLst>
          <pc:docMk/>
          <pc:sldMk cId="546961300" sldId="2076137515"/>
        </pc:sldMkLst>
        <pc:spChg chg="mod">
          <ac:chgData name="Marija Cvetkova" userId="86c860d2-1235-443b-9f3d-604f6a992b0f" providerId="ADAL" clId="{B76AEFB5-47F2-4FCD-888E-BA3F2193BD0A}" dt="2026-03-25T17:41:56.963" v="1104" actId="20577"/>
          <ac:spMkLst>
            <pc:docMk/>
            <pc:sldMk cId="546961300" sldId="2076137515"/>
            <ac:spMk id="4" creationId="{F7A078EC-2A16-6415-1619-6395FDE7D939}"/>
          </ac:spMkLst>
        </pc:spChg>
        <pc:spChg chg="mod">
          <ac:chgData name="Marija Cvetkova" userId="86c860d2-1235-443b-9f3d-604f6a992b0f" providerId="ADAL" clId="{B76AEFB5-47F2-4FCD-888E-BA3F2193BD0A}" dt="2026-04-01T17:50:07.315" v="1170" actId="5793"/>
          <ac:spMkLst>
            <pc:docMk/>
            <pc:sldMk cId="546961300" sldId="2076137515"/>
            <ac:spMk id="5" creationId="{A3925B2B-0175-6879-C180-BB213EE25B8B}"/>
          </ac:spMkLst>
        </pc:spChg>
        <pc:spChg chg="mod">
          <ac:chgData name="Marija Cvetkova" userId="86c860d2-1235-443b-9f3d-604f6a992b0f" providerId="ADAL" clId="{B76AEFB5-47F2-4FCD-888E-BA3F2193BD0A}" dt="2026-04-08T20:28:00.151" v="1377" actId="20577"/>
          <ac:spMkLst>
            <pc:docMk/>
            <pc:sldMk cId="546961300" sldId="2076137515"/>
            <ac:spMk id="7" creationId="{157E714E-3834-6239-C71A-FA08E030CA86}"/>
          </ac:spMkLst>
        </pc:spChg>
        <pc:spChg chg="mod">
          <ac:chgData name="Marija Cvetkova" userId="86c860d2-1235-443b-9f3d-604f6a992b0f" providerId="ADAL" clId="{B76AEFB5-47F2-4FCD-888E-BA3F2193BD0A}" dt="2026-03-24T17:37:20.995" v="831" actId="1076"/>
          <ac:spMkLst>
            <pc:docMk/>
            <pc:sldMk cId="546961300" sldId="2076137515"/>
            <ac:spMk id="8" creationId="{3992B961-10A8-B5E6-4E9C-18B8FC5AD7D8}"/>
          </ac:spMkLst>
        </pc:spChg>
        <pc:graphicFrameChg chg="mod modGraphic">
          <ac:chgData name="Marija Cvetkova" userId="86c860d2-1235-443b-9f3d-604f6a992b0f" providerId="ADAL" clId="{B76AEFB5-47F2-4FCD-888E-BA3F2193BD0A}" dt="2026-04-08T20:25:44.960" v="1345" actId="20577"/>
          <ac:graphicFrameMkLst>
            <pc:docMk/>
            <pc:sldMk cId="546961300" sldId="2076137515"/>
            <ac:graphicFrameMk id="2" creationId="{4E500511-336D-FF77-19F9-D6D9D1AFE29B}"/>
          </ac:graphicFrameMkLst>
        </pc:graphicFrameChg>
      </pc:sldChg>
      <pc:sldChg chg="modSp mod">
        <pc:chgData name="Marija Cvetkova" userId="86c860d2-1235-443b-9f3d-604f6a992b0f" providerId="ADAL" clId="{B76AEFB5-47F2-4FCD-888E-BA3F2193BD0A}" dt="2026-04-08T20:19:54.468" v="1337" actId="20577"/>
        <pc:sldMkLst>
          <pc:docMk/>
          <pc:sldMk cId="4035485651" sldId="2076137519"/>
        </pc:sldMkLst>
        <pc:spChg chg="mod">
          <ac:chgData name="Marija Cvetkova" userId="86c860d2-1235-443b-9f3d-604f6a992b0f" providerId="ADAL" clId="{B76AEFB5-47F2-4FCD-888E-BA3F2193BD0A}" dt="2026-04-08T20:19:31.047" v="1335" actId="20577"/>
          <ac:spMkLst>
            <pc:docMk/>
            <pc:sldMk cId="4035485651" sldId="2076137519"/>
            <ac:spMk id="7" creationId="{81E30D36-8CCE-3F29-5C13-BFA5EE4E4765}"/>
          </ac:spMkLst>
        </pc:spChg>
        <pc:graphicFrameChg chg="mod">
          <ac:chgData name="Marija Cvetkova" userId="86c860d2-1235-443b-9f3d-604f6a992b0f" providerId="ADAL" clId="{B76AEFB5-47F2-4FCD-888E-BA3F2193BD0A}" dt="2026-04-08T20:19:54.468" v="1337" actId="20577"/>
          <ac:graphicFrameMkLst>
            <pc:docMk/>
            <pc:sldMk cId="4035485651" sldId="2076137519"/>
            <ac:graphicFrameMk id="2" creationId="{A876A7B1-33CA-BA99-096B-3B740E956D6D}"/>
          </ac:graphicFrameMkLst>
        </pc:graphicFrameChg>
      </pc:sldChg>
      <pc:sldChg chg="add del">
        <pc:chgData name="Marija Cvetkova" userId="86c860d2-1235-443b-9f3d-604f6a992b0f" providerId="ADAL" clId="{B76AEFB5-47F2-4FCD-888E-BA3F2193BD0A}" dt="2026-04-01T17:49:32.255" v="1137"/>
        <pc:sldMkLst>
          <pc:docMk/>
          <pc:sldMk cId="2721784221" sldId="2076137520"/>
        </pc:sldMkLst>
      </pc:sldChg>
    </pc:docChg>
  </pc:docChgLst>
  <pc:docChgLst>
    <pc:chgData name="Sarina Grewal" userId="d72a2a1c-32b7-4399-b714-cbe7c3438154" providerId="ADAL" clId="{EC4019BD-799F-43F6-BEEF-97EDC43B031B}"/>
    <pc:docChg chg="undo custSel addSld delSld modSld modSection">
      <pc:chgData name="Sarina Grewal" userId="d72a2a1c-32b7-4399-b714-cbe7c3438154" providerId="ADAL" clId="{EC4019BD-799F-43F6-BEEF-97EDC43B031B}" dt="2026-04-08T22:37:30.303" v="1574"/>
      <pc:docMkLst>
        <pc:docMk/>
      </pc:docMkLst>
      <pc:sldChg chg="modTransition">
        <pc:chgData name="Sarina Grewal" userId="d72a2a1c-32b7-4399-b714-cbe7c3438154" providerId="ADAL" clId="{EC4019BD-799F-43F6-BEEF-97EDC43B031B}" dt="2026-04-08T22:37:30.303" v="1574"/>
        <pc:sldMkLst>
          <pc:docMk/>
          <pc:sldMk cId="388762292" sldId="258"/>
        </pc:sldMkLst>
      </pc:sldChg>
      <pc:sldChg chg="modTransition">
        <pc:chgData name="Sarina Grewal" userId="d72a2a1c-32b7-4399-b714-cbe7c3438154" providerId="ADAL" clId="{EC4019BD-799F-43F6-BEEF-97EDC43B031B}" dt="2026-04-08T22:37:30.303" v="1574"/>
        <pc:sldMkLst>
          <pc:docMk/>
          <pc:sldMk cId="220194543" sldId="259"/>
        </pc:sldMkLst>
      </pc:sldChg>
      <pc:sldChg chg="modTransition">
        <pc:chgData name="Sarina Grewal" userId="d72a2a1c-32b7-4399-b714-cbe7c3438154" providerId="ADAL" clId="{EC4019BD-799F-43F6-BEEF-97EDC43B031B}" dt="2026-04-08T22:37:30.303" v="1574"/>
        <pc:sldMkLst>
          <pc:docMk/>
          <pc:sldMk cId="2970111693" sldId="261"/>
        </pc:sldMkLst>
      </pc:sldChg>
      <pc:sldChg chg="modTransition">
        <pc:chgData name="Sarina Grewal" userId="d72a2a1c-32b7-4399-b714-cbe7c3438154" providerId="ADAL" clId="{EC4019BD-799F-43F6-BEEF-97EDC43B031B}" dt="2026-04-08T22:37:30.303" v="1574"/>
        <pc:sldMkLst>
          <pc:docMk/>
          <pc:sldMk cId="3253323558" sldId="263"/>
        </pc:sldMkLst>
      </pc:sldChg>
      <pc:sldChg chg="modSp modTransition">
        <pc:chgData name="Sarina Grewal" userId="d72a2a1c-32b7-4399-b714-cbe7c3438154" providerId="ADAL" clId="{EC4019BD-799F-43F6-BEEF-97EDC43B031B}" dt="2026-04-08T22:37:30.303" v="1574"/>
        <pc:sldMkLst>
          <pc:docMk/>
          <pc:sldMk cId="4039206804" sldId="264"/>
        </pc:sldMkLst>
        <pc:picChg chg="mod">
          <ac:chgData name="Sarina Grewal" userId="d72a2a1c-32b7-4399-b714-cbe7c3438154" providerId="ADAL" clId="{EC4019BD-799F-43F6-BEEF-97EDC43B031B}" dt="2026-04-08T15:11:50.716" v="1018" actId="14826"/>
          <ac:picMkLst>
            <pc:docMk/>
            <pc:sldMk cId="4039206804" sldId="264"/>
            <ac:picMk id="5" creationId="{ED3A3073-E4AB-88C4-20B3-84E4C908C245}"/>
          </ac:picMkLst>
        </pc:picChg>
      </pc:sldChg>
      <pc:sldChg chg="modSp modTransition">
        <pc:chgData name="Sarina Grewal" userId="d72a2a1c-32b7-4399-b714-cbe7c3438154" providerId="ADAL" clId="{EC4019BD-799F-43F6-BEEF-97EDC43B031B}" dt="2026-04-08T22:37:30.303" v="1574"/>
        <pc:sldMkLst>
          <pc:docMk/>
          <pc:sldMk cId="2199965464" sldId="267"/>
        </pc:sldMkLst>
        <pc:picChg chg="mod">
          <ac:chgData name="Sarina Grewal" userId="d72a2a1c-32b7-4399-b714-cbe7c3438154" providerId="ADAL" clId="{EC4019BD-799F-43F6-BEEF-97EDC43B031B}" dt="2026-04-08T17:45:17.073" v="1020" actId="14826"/>
          <ac:picMkLst>
            <pc:docMk/>
            <pc:sldMk cId="2199965464" sldId="267"/>
            <ac:picMk id="5" creationId="{B5EFE719-CEB2-5BCF-EBC5-F19042993B60}"/>
          </ac:picMkLst>
        </pc:picChg>
      </pc:sldChg>
      <pc:sldChg chg="modTransition">
        <pc:chgData name="Sarina Grewal" userId="d72a2a1c-32b7-4399-b714-cbe7c3438154" providerId="ADAL" clId="{EC4019BD-799F-43F6-BEEF-97EDC43B031B}" dt="2026-04-08T22:37:30.303" v="1574"/>
        <pc:sldMkLst>
          <pc:docMk/>
          <pc:sldMk cId="0" sldId="268"/>
        </pc:sldMkLst>
      </pc:sldChg>
      <pc:sldChg chg="modTransition modNotesTx">
        <pc:chgData name="Sarina Grewal" userId="d72a2a1c-32b7-4399-b714-cbe7c3438154" providerId="ADAL" clId="{EC4019BD-799F-43F6-BEEF-97EDC43B031B}" dt="2026-04-08T22:37:30.303" v="1574"/>
        <pc:sldMkLst>
          <pc:docMk/>
          <pc:sldMk cId="2416944538" sldId="269"/>
        </pc:sldMkLst>
      </pc:sldChg>
      <pc:sldChg chg="modTransition">
        <pc:chgData name="Sarina Grewal" userId="d72a2a1c-32b7-4399-b714-cbe7c3438154" providerId="ADAL" clId="{EC4019BD-799F-43F6-BEEF-97EDC43B031B}" dt="2026-04-08T22:37:30.303" v="1574"/>
        <pc:sldMkLst>
          <pc:docMk/>
          <pc:sldMk cId="0" sldId="275"/>
        </pc:sldMkLst>
      </pc:sldChg>
      <pc:sldChg chg="modTransition">
        <pc:chgData name="Sarina Grewal" userId="d72a2a1c-32b7-4399-b714-cbe7c3438154" providerId="ADAL" clId="{EC4019BD-799F-43F6-BEEF-97EDC43B031B}" dt="2026-04-08T22:37:30.303" v="1574"/>
        <pc:sldMkLst>
          <pc:docMk/>
          <pc:sldMk cId="3858817762" sldId="2076137471"/>
        </pc:sldMkLst>
      </pc:sldChg>
      <pc:sldChg chg="modTransition">
        <pc:chgData name="Sarina Grewal" userId="d72a2a1c-32b7-4399-b714-cbe7c3438154" providerId="ADAL" clId="{EC4019BD-799F-43F6-BEEF-97EDC43B031B}" dt="2026-04-08T22:37:30.303" v="1574"/>
        <pc:sldMkLst>
          <pc:docMk/>
          <pc:sldMk cId="3791955049" sldId="2076137490"/>
        </pc:sldMkLst>
      </pc:sldChg>
      <pc:sldChg chg="modTransition">
        <pc:chgData name="Sarina Grewal" userId="d72a2a1c-32b7-4399-b714-cbe7c3438154" providerId="ADAL" clId="{EC4019BD-799F-43F6-BEEF-97EDC43B031B}" dt="2026-04-08T22:37:30.303" v="1574"/>
        <pc:sldMkLst>
          <pc:docMk/>
          <pc:sldMk cId="2594782121" sldId="2076137492"/>
        </pc:sldMkLst>
      </pc:sldChg>
      <pc:sldChg chg="modTransition">
        <pc:chgData name="Sarina Grewal" userId="d72a2a1c-32b7-4399-b714-cbe7c3438154" providerId="ADAL" clId="{EC4019BD-799F-43F6-BEEF-97EDC43B031B}" dt="2026-04-08T22:37:30.303" v="1574"/>
        <pc:sldMkLst>
          <pc:docMk/>
          <pc:sldMk cId="2426677644" sldId="2076137494"/>
        </pc:sldMkLst>
      </pc:sldChg>
      <pc:sldChg chg="modTransition">
        <pc:chgData name="Sarina Grewal" userId="d72a2a1c-32b7-4399-b714-cbe7c3438154" providerId="ADAL" clId="{EC4019BD-799F-43F6-BEEF-97EDC43B031B}" dt="2026-04-08T22:37:30.303" v="1574"/>
        <pc:sldMkLst>
          <pc:docMk/>
          <pc:sldMk cId="3625293443" sldId="2076137497"/>
        </pc:sldMkLst>
      </pc:sldChg>
      <pc:sldChg chg="modTransition">
        <pc:chgData name="Sarina Grewal" userId="d72a2a1c-32b7-4399-b714-cbe7c3438154" providerId="ADAL" clId="{EC4019BD-799F-43F6-BEEF-97EDC43B031B}" dt="2026-04-08T22:37:30.303" v="1574"/>
        <pc:sldMkLst>
          <pc:docMk/>
          <pc:sldMk cId="420621586" sldId="2076137498"/>
        </pc:sldMkLst>
      </pc:sldChg>
      <pc:sldChg chg="del">
        <pc:chgData name="Sarina Grewal" userId="d72a2a1c-32b7-4399-b714-cbe7c3438154" providerId="ADAL" clId="{EC4019BD-799F-43F6-BEEF-97EDC43B031B}" dt="2026-03-24T17:35:24.390" v="327" actId="47"/>
        <pc:sldMkLst>
          <pc:docMk/>
          <pc:sldMk cId="396705509" sldId="2076137499"/>
        </pc:sldMkLst>
      </pc:sldChg>
      <pc:sldChg chg="addSp modSp mod modTransition modCm">
        <pc:chgData name="Sarina Grewal" userId="d72a2a1c-32b7-4399-b714-cbe7c3438154" providerId="ADAL" clId="{EC4019BD-799F-43F6-BEEF-97EDC43B031B}" dt="2026-04-08T22:37:30.303" v="1574"/>
        <pc:sldMkLst>
          <pc:docMk/>
          <pc:sldMk cId="3425410037" sldId="2076137500"/>
        </pc:sldMkLst>
        <pc:spChg chg="add mod">
          <ac:chgData name="Sarina Grewal" userId="d72a2a1c-32b7-4399-b714-cbe7c3438154" providerId="ADAL" clId="{EC4019BD-799F-43F6-BEEF-97EDC43B031B}" dt="2026-04-08T21:07:23.849" v="1363" actId="114"/>
          <ac:spMkLst>
            <pc:docMk/>
            <pc:sldMk cId="3425410037" sldId="2076137500"/>
            <ac:spMk id="2" creationId="{C10DBC9D-3EE0-1D48-32A7-CDDFB8EA8AD3}"/>
          </ac:spMkLst>
        </pc:spChg>
        <pc:graphicFrameChg chg="mod modGraphic">
          <ac:chgData name="Sarina Grewal" userId="d72a2a1c-32b7-4399-b714-cbe7c3438154" providerId="ADAL" clId="{EC4019BD-799F-43F6-BEEF-97EDC43B031B}" dt="2026-04-08T21:08:37.089" v="1371" actId="20577"/>
          <ac:graphicFrameMkLst>
            <pc:docMk/>
            <pc:sldMk cId="3425410037" sldId="2076137500"/>
            <ac:graphicFrameMk id="5" creationId="{422F971D-4082-2B1D-C738-8226106882AB}"/>
          </ac:graphicFrameMkLst>
        </pc:graphicFrameChg>
        <pc:extLst>
          <p:ext xmlns:p="http://schemas.openxmlformats.org/presentationml/2006/main" uri="{D6D511B9-2390-475A-947B-AFAB55BFBCF1}">
            <pc226:cmChg xmlns:pc226="http://schemas.microsoft.com/office/powerpoint/2022/06/main/command" chg="mod">
              <pc226:chgData name="Sarina Grewal" userId="d72a2a1c-32b7-4399-b714-cbe7c3438154" providerId="ADAL" clId="{EC4019BD-799F-43F6-BEEF-97EDC43B031B}" dt="2026-04-02T16:10:41.612" v="889" actId="20577"/>
              <pc2:cmMkLst xmlns:pc2="http://schemas.microsoft.com/office/powerpoint/2019/9/main/command">
                <pc:docMk/>
                <pc:sldMk cId="3425410037" sldId="2076137500"/>
                <pc2:cmMk id="{03D8190C-4F79-4262-9267-0BC31107EA04}"/>
              </pc2:cmMkLst>
            </pc226:cmChg>
            <pc226:cmChg xmlns:pc226="http://schemas.microsoft.com/office/powerpoint/2022/06/main/command" chg="mod">
              <pc226:chgData name="Sarina Grewal" userId="d72a2a1c-32b7-4399-b714-cbe7c3438154" providerId="ADAL" clId="{EC4019BD-799F-43F6-BEEF-97EDC43B031B}" dt="2026-03-24T17:35:45.908" v="330" actId="20577"/>
              <pc2:cmMkLst xmlns:pc2="http://schemas.microsoft.com/office/powerpoint/2019/9/main/command">
                <pc:docMk/>
                <pc:sldMk cId="3425410037" sldId="2076137500"/>
                <pc2:cmMk id="{911868DD-1DFC-4A5C-9CA2-A4E94D2606C6}"/>
              </pc2:cmMkLst>
            </pc226:cmChg>
            <pc226:cmChg xmlns:pc226="http://schemas.microsoft.com/office/powerpoint/2022/06/main/command" chg="mod">
              <pc226:chgData name="Sarina Grewal" userId="d72a2a1c-32b7-4399-b714-cbe7c3438154" providerId="ADAL" clId="{EC4019BD-799F-43F6-BEEF-97EDC43B031B}" dt="2026-04-08T20:00:42.942" v="1334" actId="20577"/>
              <pc2:cmMkLst xmlns:pc2="http://schemas.microsoft.com/office/powerpoint/2019/9/main/command">
                <pc:docMk/>
                <pc:sldMk cId="3425410037" sldId="2076137500"/>
                <pc2:cmMk id="{D47881F0-ED66-4878-B745-376F7018C986}"/>
              </pc2:cmMkLst>
            </pc226:cmChg>
          </p:ext>
        </pc:extLst>
      </pc:sldChg>
      <pc:sldChg chg="modSp mod modTransition">
        <pc:chgData name="Sarina Grewal" userId="d72a2a1c-32b7-4399-b714-cbe7c3438154" providerId="ADAL" clId="{EC4019BD-799F-43F6-BEEF-97EDC43B031B}" dt="2026-04-08T22:37:30.303" v="1574"/>
        <pc:sldMkLst>
          <pc:docMk/>
          <pc:sldMk cId="398792414" sldId="2076137503"/>
        </pc:sldMkLst>
        <pc:spChg chg="mod">
          <ac:chgData name="Sarina Grewal" userId="d72a2a1c-32b7-4399-b714-cbe7c3438154" providerId="ADAL" clId="{EC4019BD-799F-43F6-BEEF-97EDC43B031B}" dt="2026-03-24T17:37:14.506" v="335" actId="2085"/>
          <ac:spMkLst>
            <pc:docMk/>
            <pc:sldMk cId="398792414" sldId="2076137503"/>
            <ac:spMk id="7" creationId="{4245771E-07FB-C653-DB12-C0DFE16DBF41}"/>
          </ac:spMkLst>
        </pc:spChg>
      </pc:sldChg>
      <pc:sldChg chg="addSp modSp mod modTransition">
        <pc:chgData name="Sarina Grewal" userId="d72a2a1c-32b7-4399-b714-cbe7c3438154" providerId="ADAL" clId="{EC4019BD-799F-43F6-BEEF-97EDC43B031B}" dt="2026-04-08T22:37:30.303" v="1574"/>
        <pc:sldMkLst>
          <pc:docMk/>
          <pc:sldMk cId="176340161" sldId="2076137506"/>
        </pc:sldMkLst>
        <pc:spChg chg="add mod">
          <ac:chgData name="Sarina Grewal" userId="d72a2a1c-32b7-4399-b714-cbe7c3438154" providerId="ADAL" clId="{EC4019BD-799F-43F6-BEEF-97EDC43B031B}" dt="2026-03-24T17:30:24.950" v="184" actId="164"/>
          <ac:spMkLst>
            <pc:docMk/>
            <pc:sldMk cId="176340161" sldId="2076137506"/>
            <ac:spMk id="8" creationId="{E96E7BB0-4D3E-9C59-D16A-2E7DEC9D5485}"/>
          </ac:spMkLst>
        </pc:spChg>
        <pc:grpChg chg="add mod">
          <ac:chgData name="Sarina Grewal" userId="d72a2a1c-32b7-4399-b714-cbe7c3438154" providerId="ADAL" clId="{EC4019BD-799F-43F6-BEEF-97EDC43B031B}" dt="2026-03-24T17:30:35.399" v="188" actId="14100"/>
          <ac:grpSpMkLst>
            <pc:docMk/>
            <pc:sldMk cId="176340161" sldId="2076137506"/>
            <ac:grpSpMk id="9" creationId="{0C9E55F5-3270-0CFE-2451-E91F9AFA48EE}"/>
          </ac:grpSpMkLst>
        </pc:grpChg>
        <pc:graphicFrameChg chg="mod modGraphic">
          <ac:chgData name="Sarina Grewal" userId="d72a2a1c-32b7-4399-b714-cbe7c3438154" providerId="ADAL" clId="{EC4019BD-799F-43F6-BEEF-97EDC43B031B}" dt="2026-04-08T21:06:05.274" v="1356" actId="20577"/>
          <ac:graphicFrameMkLst>
            <pc:docMk/>
            <pc:sldMk cId="176340161" sldId="2076137506"/>
            <ac:graphicFrameMk id="2" creationId="{4B9198B1-690D-94DD-FAFE-EF2BBD2DC75B}"/>
          </ac:graphicFrameMkLst>
        </pc:graphicFrameChg>
        <pc:picChg chg="add mod modCrop">
          <ac:chgData name="Sarina Grewal" userId="d72a2a1c-32b7-4399-b714-cbe7c3438154" providerId="ADAL" clId="{EC4019BD-799F-43F6-BEEF-97EDC43B031B}" dt="2026-03-24T17:30:24.950" v="184" actId="164"/>
          <ac:picMkLst>
            <pc:docMk/>
            <pc:sldMk cId="176340161" sldId="2076137506"/>
            <ac:picMk id="6" creationId="{A7C26E85-4CA7-92AA-D904-338654D1E07B}"/>
          </ac:picMkLst>
        </pc:picChg>
      </pc:sldChg>
      <pc:sldChg chg="modSp mod modTransition">
        <pc:chgData name="Sarina Grewal" userId="d72a2a1c-32b7-4399-b714-cbe7c3438154" providerId="ADAL" clId="{EC4019BD-799F-43F6-BEEF-97EDC43B031B}" dt="2026-04-08T22:37:30.303" v="1574"/>
        <pc:sldMkLst>
          <pc:docMk/>
          <pc:sldMk cId="2532260662" sldId="2076137507"/>
        </pc:sldMkLst>
        <pc:spChg chg="mod">
          <ac:chgData name="Sarina Grewal" userId="d72a2a1c-32b7-4399-b714-cbe7c3438154" providerId="ADAL" clId="{EC4019BD-799F-43F6-BEEF-97EDC43B031B}" dt="2026-03-24T17:37:42.167" v="342" actId="20577"/>
          <ac:spMkLst>
            <pc:docMk/>
            <pc:sldMk cId="2532260662" sldId="2076137507"/>
            <ac:spMk id="2" creationId="{FF91A07D-CF63-A1EF-AB9F-0A45AFC41BB6}"/>
          </ac:spMkLst>
        </pc:spChg>
      </pc:sldChg>
      <pc:sldChg chg="modTransition">
        <pc:chgData name="Sarina Grewal" userId="d72a2a1c-32b7-4399-b714-cbe7c3438154" providerId="ADAL" clId="{EC4019BD-799F-43F6-BEEF-97EDC43B031B}" dt="2026-04-08T22:37:30.303" v="1574"/>
        <pc:sldMkLst>
          <pc:docMk/>
          <pc:sldMk cId="253604069" sldId="2076137508"/>
        </pc:sldMkLst>
      </pc:sldChg>
      <pc:sldChg chg="modTransition">
        <pc:chgData name="Sarina Grewal" userId="d72a2a1c-32b7-4399-b714-cbe7c3438154" providerId="ADAL" clId="{EC4019BD-799F-43F6-BEEF-97EDC43B031B}" dt="2026-04-08T22:37:30.303" v="1574"/>
        <pc:sldMkLst>
          <pc:docMk/>
          <pc:sldMk cId="2140667955" sldId="2076137509"/>
        </pc:sldMkLst>
      </pc:sldChg>
      <pc:sldChg chg="modTransition">
        <pc:chgData name="Sarina Grewal" userId="d72a2a1c-32b7-4399-b714-cbe7c3438154" providerId="ADAL" clId="{EC4019BD-799F-43F6-BEEF-97EDC43B031B}" dt="2026-04-08T22:37:30.303" v="1574"/>
        <pc:sldMkLst>
          <pc:docMk/>
          <pc:sldMk cId="939970194" sldId="2076137510"/>
        </pc:sldMkLst>
      </pc:sldChg>
      <pc:sldChg chg="modTransition">
        <pc:chgData name="Sarina Grewal" userId="d72a2a1c-32b7-4399-b714-cbe7c3438154" providerId="ADAL" clId="{EC4019BD-799F-43F6-BEEF-97EDC43B031B}" dt="2026-04-08T22:37:30.303" v="1574"/>
        <pc:sldMkLst>
          <pc:docMk/>
          <pc:sldMk cId="2724006673" sldId="2076137511"/>
        </pc:sldMkLst>
      </pc:sldChg>
      <pc:sldChg chg="modTransition">
        <pc:chgData name="Sarina Grewal" userId="d72a2a1c-32b7-4399-b714-cbe7c3438154" providerId="ADAL" clId="{EC4019BD-799F-43F6-BEEF-97EDC43B031B}" dt="2026-04-08T22:37:30.303" v="1574"/>
        <pc:sldMkLst>
          <pc:docMk/>
          <pc:sldMk cId="1122450525" sldId="2076137512"/>
        </pc:sldMkLst>
      </pc:sldChg>
      <pc:sldChg chg="modTransition">
        <pc:chgData name="Sarina Grewal" userId="d72a2a1c-32b7-4399-b714-cbe7c3438154" providerId="ADAL" clId="{EC4019BD-799F-43F6-BEEF-97EDC43B031B}" dt="2026-04-08T22:37:30.303" v="1574"/>
        <pc:sldMkLst>
          <pc:docMk/>
          <pc:sldMk cId="546961300" sldId="2076137515"/>
        </pc:sldMkLst>
      </pc:sldChg>
      <pc:sldChg chg="modSp mod modTransition">
        <pc:chgData name="Sarina Grewal" userId="d72a2a1c-32b7-4399-b714-cbe7c3438154" providerId="ADAL" clId="{EC4019BD-799F-43F6-BEEF-97EDC43B031B}" dt="2026-04-08T22:37:30.303" v="1574"/>
        <pc:sldMkLst>
          <pc:docMk/>
          <pc:sldMk cId="83551646" sldId="2076137516"/>
        </pc:sldMkLst>
        <pc:spChg chg="mod">
          <ac:chgData name="Sarina Grewal" userId="d72a2a1c-32b7-4399-b714-cbe7c3438154" providerId="ADAL" clId="{EC4019BD-799F-43F6-BEEF-97EDC43B031B}" dt="2026-04-08T21:12:17.350" v="1443" actId="20577"/>
          <ac:spMkLst>
            <pc:docMk/>
            <pc:sldMk cId="83551646" sldId="2076137516"/>
            <ac:spMk id="10" creationId="{784496DA-3AB3-304F-FEDA-D1BCEC29BA32}"/>
          </ac:spMkLst>
        </pc:spChg>
      </pc:sldChg>
      <pc:sldChg chg="modTransition modNotesTx">
        <pc:chgData name="Sarina Grewal" userId="d72a2a1c-32b7-4399-b714-cbe7c3438154" providerId="ADAL" clId="{EC4019BD-799F-43F6-BEEF-97EDC43B031B}" dt="2026-04-08T22:37:30.303" v="1574"/>
        <pc:sldMkLst>
          <pc:docMk/>
          <pc:sldMk cId="3528664047" sldId="2076137517"/>
        </pc:sldMkLst>
      </pc:sldChg>
      <pc:sldChg chg="modTransition">
        <pc:chgData name="Sarina Grewal" userId="d72a2a1c-32b7-4399-b714-cbe7c3438154" providerId="ADAL" clId="{EC4019BD-799F-43F6-BEEF-97EDC43B031B}" dt="2026-04-08T22:37:30.303" v="1574"/>
        <pc:sldMkLst>
          <pc:docMk/>
          <pc:sldMk cId="1130256084" sldId="2076137518"/>
        </pc:sldMkLst>
      </pc:sldChg>
      <pc:sldChg chg="add del">
        <pc:chgData name="Sarina Grewal" userId="d72a2a1c-32b7-4399-b714-cbe7c3438154" providerId="ADAL" clId="{EC4019BD-799F-43F6-BEEF-97EDC43B031B}" dt="2026-03-24T17:30:44.580" v="190" actId="2890"/>
        <pc:sldMkLst>
          <pc:docMk/>
          <pc:sldMk cId="2063892523" sldId="2076137519"/>
        </pc:sldMkLst>
      </pc:sldChg>
      <pc:sldChg chg="modSp add mod modTransition">
        <pc:chgData name="Sarina Grewal" userId="d72a2a1c-32b7-4399-b714-cbe7c3438154" providerId="ADAL" clId="{EC4019BD-799F-43F6-BEEF-97EDC43B031B}" dt="2026-04-08T22:37:30.303" v="1574"/>
        <pc:sldMkLst>
          <pc:docMk/>
          <pc:sldMk cId="4035485651" sldId="2076137519"/>
        </pc:sldMkLst>
        <pc:spChg chg="mod">
          <ac:chgData name="Sarina Grewal" userId="d72a2a1c-32b7-4399-b714-cbe7c3438154" providerId="ADAL" clId="{EC4019BD-799F-43F6-BEEF-97EDC43B031B}" dt="2026-03-24T17:30:53.861" v="202" actId="20577"/>
          <ac:spMkLst>
            <pc:docMk/>
            <pc:sldMk cId="4035485651" sldId="2076137519"/>
            <ac:spMk id="7" creationId="{81E30D36-8CCE-3F29-5C13-BFA5EE4E4765}"/>
          </ac:spMkLst>
        </pc:spChg>
        <pc:spChg chg="mod">
          <ac:chgData name="Sarina Grewal" userId="d72a2a1c-32b7-4399-b714-cbe7c3438154" providerId="ADAL" clId="{EC4019BD-799F-43F6-BEEF-97EDC43B031B}" dt="2026-03-24T17:34:39.116" v="326" actId="20577"/>
          <ac:spMkLst>
            <pc:docMk/>
            <pc:sldMk cId="4035485651" sldId="2076137519"/>
            <ac:spMk id="8" creationId="{B72A9432-7EC7-82C1-7905-4FAAA9544B5E}"/>
          </ac:spMkLst>
        </pc:spChg>
        <pc:grpChg chg="mod">
          <ac:chgData name="Sarina Grewal" userId="d72a2a1c-32b7-4399-b714-cbe7c3438154" providerId="ADAL" clId="{EC4019BD-799F-43F6-BEEF-97EDC43B031B}" dt="2026-03-24T17:33:59.659" v="258" actId="14826"/>
          <ac:grpSpMkLst>
            <pc:docMk/>
            <pc:sldMk cId="4035485651" sldId="2076137519"/>
            <ac:grpSpMk id="9" creationId="{CFB672A1-A1AF-7721-E4E3-AE68DDCDDE16}"/>
          </ac:grpSpMkLst>
        </pc:grpChg>
        <pc:graphicFrameChg chg="mod modGraphic">
          <ac:chgData name="Sarina Grewal" userId="d72a2a1c-32b7-4399-b714-cbe7c3438154" providerId="ADAL" clId="{EC4019BD-799F-43F6-BEEF-97EDC43B031B}" dt="2026-04-08T19:55:28.266" v="1186"/>
          <ac:graphicFrameMkLst>
            <pc:docMk/>
            <pc:sldMk cId="4035485651" sldId="2076137519"/>
            <ac:graphicFrameMk id="2" creationId="{A876A7B1-33CA-BA99-096B-3B740E956D6D}"/>
          </ac:graphicFrameMkLst>
        </pc:graphicFrameChg>
        <pc:picChg chg="mod modCrop">
          <ac:chgData name="Sarina Grewal" userId="d72a2a1c-32b7-4399-b714-cbe7c3438154" providerId="ADAL" clId="{EC4019BD-799F-43F6-BEEF-97EDC43B031B}" dt="2026-03-24T17:34:08.134" v="259" actId="18131"/>
          <ac:picMkLst>
            <pc:docMk/>
            <pc:sldMk cId="4035485651" sldId="2076137519"/>
            <ac:picMk id="6" creationId="{2804AEC5-9A3B-3DC8-E797-3F50F85E26FE}"/>
          </ac:picMkLst>
        </pc:picChg>
      </pc:sldChg>
      <pc:sldChg chg="modTransition">
        <pc:chgData name="Sarina Grewal" userId="d72a2a1c-32b7-4399-b714-cbe7c3438154" providerId="ADAL" clId="{EC4019BD-799F-43F6-BEEF-97EDC43B031B}" dt="2026-04-08T22:37:30.303" v="1574"/>
        <pc:sldMkLst>
          <pc:docMk/>
          <pc:sldMk cId="2721784221" sldId="2076137520"/>
        </pc:sldMkLst>
      </pc:sldChg>
    </pc:docChg>
  </pc:docChgLst>
  <pc:docChgLst>
    <pc:chgData name="Marija Cvetkova" userId="S::marija.cvetkova@metrolinx.com::86c860d2-1235-443b-9f3d-604f6a992b0f" providerId="AD" clId="Web-{ECC6758E-1D6B-EFD9-6A7E-0E8BDFC461F7}"/>
    <pc:docChg chg="modSld">
      <pc:chgData name="Marija Cvetkova" userId="S::marija.cvetkova@metrolinx.com::86c860d2-1235-443b-9f3d-604f6a992b0f" providerId="AD" clId="Web-{ECC6758E-1D6B-EFD9-6A7E-0E8BDFC461F7}" dt="2026-03-19T15:18:47.439" v="0" actId="1076"/>
      <pc:docMkLst>
        <pc:docMk/>
      </pc:docMkLst>
      <pc:sldChg chg="modSp">
        <pc:chgData name="Marija Cvetkova" userId="S::marija.cvetkova@metrolinx.com::86c860d2-1235-443b-9f3d-604f6a992b0f" providerId="AD" clId="Web-{ECC6758E-1D6B-EFD9-6A7E-0E8BDFC461F7}" dt="2026-03-19T15:18:47.439" v="0" actId="1076"/>
        <pc:sldMkLst>
          <pc:docMk/>
          <pc:sldMk cId="939970194" sldId="2076137510"/>
        </pc:sldMkLst>
      </pc:sldChg>
    </pc:docChg>
  </pc:docChgLst>
</pc:chgInfo>
</file>

<file path=ppt/comments/modernComment_107_C1E9C726.xml><?xml version="1.0" encoding="utf-8"?>
<p188:cmLst xmlns:a="http://schemas.openxmlformats.org/drawingml/2006/main" xmlns:r="http://schemas.openxmlformats.org/officeDocument/2006/relationships" xmlns:p188="http://schemas.microsoft.com/office/powerpoint/2018/8/main">
  <p188:cm id="{9B7A1453-3438-4BAC-848C-434DEF3E33DC}" authorId="{8A341DE5-DFEC-C1BA-DE9F-CFAD9CEC1AFA}" status="resolved" created="2026-02-17T14:52:48.131" complete="100000">
    <pc:sldMkLst xmlns:pc="http://schemas.microsoft.com/office/powerpoint/2013/main/command">
      <pc:docMk/>
      <pc:sldMk cId="3253323558" sldId="263"/>
    </pc:sldMkLst>
    <p188:replyLst>
      <p188:reply id="{CA136C3B-A795-4BE6-8E93-DFE8DEE48E9E}" authorId="{CAEE2FB3-E7EB-DBC9-EB80-536814F9F6DA}" created="2026-02-24T21:21:30.239">
        <p188:txBody>
          <a:bodyPr/>
          <a:lstStyle/>
          <a:p>
            <a:r>
              <a:rPr lang="en-US"/>
              <a:t>Which red dot specifically? </a:t>
            </a:r>
          </a:p>
        </p188:txBody>
      </p188:reply>
      <p188:reply id="{5BE8E587-C19D-43B5-856E-4DBABDB1F12E}" authorId="{E7835E8B-6DCF-F27C-4785-AECA68E8AB6B}" created="2026-03-02T16:17:04.497">
        <p188:txBody>
          <a:bodyPr/>
          <a:lstStyle/>
          <a:p>
            <a:r>
              <a:rPr lang="en-CA"/>
              <a:t>Bottom right - can you look at the physical boards from the open house? I think this one was marked up by someone from the City (he crossed out one of the dots) </a:t>
            </a:r>
          </a:p>
        </p188:txBody>
      </p188:reply>
      <p188:reply id="{86B55D92-10BD-4B4F-8D3A-2D4E4F994A74}" authorId="{E7835E8B-6DCF-F27C-4785-AECA68E8AB6B}" created="2026-03-02T16:17:35.309">
        <p188:txBody>
          <a:bodyPr/>
          <a:lstStyle/>
          <a:p>
            <a:r>
              <a:rPr lang="en-CA"/>
              <a:t>And check with PDT </a:t>
            </a:r>
          </a:p>
        </p188:txBody>
      </p188:reply>
      <p188:reply id="{487F27AC-5200-41D9-BFDB-FB29538EE08F}" authorId="{CAEE2FB3-E7EB-DBC9-EB80-536814F9F6DA}" created="2026-03-24T17:43:47.656">
        <p188:txBody>
          <a:bodyPr/>
          <a:lstStyle/>
          <a:p>
            <a:r>
              <a:rPr lang="en-US"/>
              <a:t>PDT says the dots are all accurate </a:t>
            </a:r>
          </a:p>
        </p188:txBody>
      </p188:reply>
    </p188:replyLst>
    <p188:txBody>
      <a:bodyPr/>
      <a:lstStyle/>
      <a:p>
        <a:r>
          <a:rPr lang="en-GB"/>
          <a:t>double check accuracy - one of the red dot </a:t>
        </a:r>
      </a:p>
    </p188:txBody>
  </p188:cm>
</p188:cmLst>
</file>

<file path=ppt/comments/modernComment_108_F0C16794.xml><?xml version="1.0" encoding="utf-8"?>
<p188:cmLst xmlns:a="http://schemas.openxmlformats.org/drawingml/2006/main" xmlns:r="http://schemas.openxmlformats.org/officeDocument/2006/relationships" xmlns:p188="http://schemas.microsoft.com/office/powerpoint/2018/8/main">
  <p188:cm id="{0F16CD6F-7EE1-42D5-96C8-A6F8A5F79CA3}" authorId="{E7835E8B-6DCF-F27C-4785-AECA68E8AB6B}" status="resolved" created="2026-04-02T16:15:32.104" complete="100000">
    <pc:sldMkLst xmlns:pc="http://schemas.microsoft.com/office/powerpoint/2013/main/command">
      <pc:docMk/>
      <pc:sldMk cId="4039206804" sldId="264"/>
    </pc:sldMkLst>
    <p188:txBody>
      <a:bodyPr/>
      <a:lstStyle/>
      <a:p>
        <a:r>
          <a:rPr lang="en-CA"/>
          <a:t>Awaiting further info from CoT on pedestrian/cycling connections. </a:t>
        </a:r>
      </a:p>
    </p188:txBody>
  </p188:cm>
</p188:cmLst>
</file>

<file path=ppt/comments/modernComment_7BBF581C_CC2B9BF5.xml><?xml version="1.0" encoding="utf-8"?>
<p188:cmLst xmlns:a="http://schemas.openxmlformats.org/drawingml/2006/main" xmlns:r="http://schemas.openxmlformats.org/officeDocument/2006/relationships" xmlns:p188="http://schemas.microsoft.com/office/powerpoint/2018/8/main">
  <p188:cm id="{C216964F-C346-40DE-AF3F-92C2A8760074}" authorId="{8A341DE5-DFEC-C1BA-DE9F-CFAD9CEC1AFA}" status="resolved" created="2026-02-17T14:57:41.511" complete="100000">
    <pc:sldMkLst xmlns:pc="http://schemas.microsoft.com/office/powerpoint/2013/main/command">
      <pc:docMk/>
      <pc:sldMk cId="3425410037" sldId="2076137500"/>
    </pc:sldMkLst>
    <p188:replyLst>
      <p188:reply id="{5A56C3E9-274B-4E4E-8E50-DEB88FCA7DA4}" authorId="{8A341DE5-DFEC-C1BA-DE9F-CFAD9CEC1AFA}" created="2026-02-17T14:58:16.983">
        <p188:txBody>
          <a:bodyPr/>
          <a:lstStyle/>
          <a:p>
            <a:r>
              <a:rPr lang="en-GB"/>
              <a:t>inconsistent font use throughout deck- change all the font to avenir </a:t>
            </a:r>
          </a:p>
        </p188:txBody>
      </p188:reply>
    </p188:replyLst>
    <p188:txBody>
      <a:bodyPr/>
      <a:lstStyle/>
      <a:p>
        <a:r>
          <a:rPr lang="en-GB"/>
          <a:t>this should look the same as the others - work completed and work in progress. all 3 should be consistent </a:t>
        </a:r>
      </a:p>
    </p188:txBody>
  </p188:cm>
  <p188:cm id="{03D8190C-4F79-4262-9267-0BC31107EA04}" authorId="{E7835E8B-6DCF-F27C-4785-AECA68E8AB6B}" status="resolved" created="2026-02-19T16:57:23.686" startDate="2026-02-24T21:23:36.694" dueDate="2026-02-24T21:23:36.694" assignedTo="{CAF9DAA8-14C4-4381-1CD6-A0A5A27EE393}" complete="100000" title="@Karminder Singh please advise ">
    <ac:txMkLst xmlns:ac="http://schemas.microsoft.com/office/drawing/2013/main/command">
      <pc:docMk xmlns:pc="http://schemas.microsoft.com/office/powerpoint/2013/main/command"/>
      <pc:sldMk xmlns:pc="http://schemas.microsoft.com/office/powerpoint/2013/main/command" cId="3425410037" sldId="2076137500"/>
      <ac:graphicFrameMk id="5" creationId="{422F971D-4082-2B1D-C738-8226106882AB}"/>
      <ac:tblMk/>
      <ac:tcMk rowId="1538530017" colId="607507530"/>
      <ac:txMk cp="141">
        <ac:context len="290" hash="1447362761"/>
      </ac:txMk>
    </ac:txMkLst>
    <p188:pos x="13525867" y="7111744"/>
    <p188:replyLst>
      <p188:reply id="{790FBE6B-DEF5-4239-A239-7A87F029D24E}" authorId="{CAEE2FB3-E7EB-DBC9-EB80-536814F9F6DA}" created="2026-02-24T21:23:36.694">
        <p188:txBody>
          <a:bodyPr/>
          <a:lstStyle/>
          <a:p>
            <a:r>
              <a:rPr lang="en-US"/>
              <a:t>[@Karminder Singh]  please advise </a:t>
            </a:r>
          </a:p>
        </p188:txBody>
      </p188:reply>
      <p188:reply id="{59308E19-52C2-4DCE-AB18-AF0BCAA35F02}" authorId="{C3E3A0F8-A280-E8DE-DB86-0A1357E43737}" created="2026-02-25T14:28:24.002">
        <p188:txBody>
          <a:bodyPr/>
          <a:lstStyle/>
          <a:p>
            <a:r>
              <a:rPr lang="en-US"/>
              <a:t>I believe this will be pushed to early 2027. Awaiting Graham Construction Schedule.</a:t>
            </a:r>
          </a:p>
        </p188:txBody>
      </p188:reply>
      <p188:reply id="{BAAB72F2-98C0-46D8-85FB-5091DCA5CB2C}" authorId="{CAEE2FB3-E7EB-DBC9-EB80-536814F9F6DA}" created="2026-03-24T17:36:54.293">
        <p188:txBody>
          <a:bodyPr/>
          <a:lstStyle/>
          <a:p>
            <a:r>
              <a:rPr lang="en-US"/>
              <a:t>Removed line about caisson drilling for the crash wall </a:t>
            </a:r>
          </a:p>
        </p188:txBody>
      </p188:reply>
    </p188:replyLst>
    <p188:txBody>
      <a:bodyPr/>
      <a:lstStyle/>
      <a:p>
        <a:r>
          <a:rPr lang="en-CA"/>
          <a:t>Is this correct? Is it not february 2027? </a:t>
        </a:r>
      </a:p>
    </p188:txBody>
    <p188:extLst>
      <p:ext xmlns:p="http://schemas.openxmlformats.org/presentationml/2006/main" uri="{5BB2D875-25FF-4072-B9AC-8F64D62656EB}">
        <p228:taskDetails xmlns:p228="http://schemas.microsoft.com/office/powerpoint/2022/08/main">
          <p228:history>
            <p228:event time="2026-02-24T21:23:36.699" id="{3E6625EB-C6E0-4383-91D1-8DDA524B449D}">
              <p228:atrbtn authorId="{CAEE2FB3-E7EB-DBC9-EB80-536814F9F6DA}"/>
              <p228:anchr>
                <p228:comment id="{790FBE6B-DEF5-4239-A239-7A87F029D24E}"/>
              </p228:anchr>
              <p228:add/>
            </p228:event>
            <p228:event time="2026-02-24T21:23:36.699" id="{B146AA0F-5099-4A14-BA90-F62DA6DDC48A}">
              <p228:atrbtn authorId="{CAEE2FB3-E7EB-DBC9-EB80-536814F9F6DA}"/>
              <p228:anchr>
                <p228:comment id="{790FBE6B-DEF5-4239-A239-7A87F029D24E}"/>
              </p228:anchr>
              <p228:asgn authorId="{CAF9DAA8-14C4-4381-1CD6-A0A5A27EE393}"/>
            </p228:event>
            <p228:event time="2026-02-24T21:23:36.699" id="{7608A7DC-14EF-4D6B-AF5A-6BFEE3919914}">
              <p228:atrbtn authorId="{CAEE2FB3-E7EB-DBC9-EB80-536814F9F6DA}"/>
              <p228:anchr>
                <p228:comment id="{790FBE6B-DEF5-4239-A239-7A87F029D24E}"/>
              </p228:anchr>
              <p228:date stDt="2026-02-24T21:23:36.694" endDt="2026-02-24T21:23:36.694"/>
            </p228:event>
            <p228:event time="2026-02-24T21:23:36.699" id="{5C52B775-C2B0-4059-A515-717F17522001}">
              <p228:atrbtn authorId="{CAEE2FB3-E7EB-DBC9-EB80-536814F9F6DA}"/>
              <p228:anchr>
                <p228:comment id="{790FBE6B-DEF5-4239-A239-7A87F029D24E}"/>
              </p228:anchr>
              <p228:title val="@Karminder Singh please advise "/>
            </p228:event>
            <p228:event time="2026-03-24T17:36:58.013" id="{B2019E43-9BAE-4F9A-9F6D-64CB83E0F3EA}">
              <p228:atrbtn authorId="{CAEE2FB3-E7EB-DBC9-EB80-536814F9F6DA}"/>
              <p228:anchr>
                <p228:comment id="{00000000-0000-0000-0000-000000000000}"/>
              </p228:anchr>
              <p228:pcntCmplt val="100000"/>
            </p228:event>
          </p228:history>
        </p228:taskDetails>
      </p:ext>
    </p188:extLst>
  </p188:cm>
  <p188:cm id="{911868DD-1DFC-4A5C-9CA2-A4E94D2606C6}" authorId="{C3E3A0F8-A280-E8DE-DB86-0A1357E43737}" status="resolved" created="2026-02-25T14:29:53.752" complete="100000">
    <ac:txMkLst xmlns:ac="http://schemas.microsoft.com/office/drawing/2013/main/command">
      <pc:docMk xmlns:pc="http://schemas.microsoft.com/office/powerpoint/2013/main/command"/>
      <pc:sldMk xmlns:pc="http://schemas.microsoft.com/office/powerpoint/2013/main/command" cId="3425410037" sldId="2076137500"/>
      <ac:graphicFrameMk id="5" creationId="{422F971D-4082-2B1D-C738-8226106882AB}"/>
      <ac:tblMk/>
      <ac:tcMk rowId="568592824" colId="607507530"/>
      <ac:txMk cp="29" len="29">
        <ac:context len="59" hash="2649719405"/>
      </ac:txMk>
    </ac:txMkLst>
    <p188:pos x="12837557" y="4545901"/>
    <p188:txBody>
      <a:bodyPr/>
      <a:lstStyle/>
      <a:p>
        <a:r>
          <a:rPr lang="en-US"/>
          <a:t>I have added this for March 27 MTC. </a:t>
        </a:r>
      </a:p>
    </p188:txBody>
  </p188:cm>
  <p188:cm id="{F136A0C0-2CC9-458C-B37F-C4255905165A}" authorId="{E7835E8B-6DCF-F27C-4785-AECA68E8AB6B}" status="resolved" created="2026-03-24T17:44:02.242" complete="100000">
    <ac:txMkLst xmlns:ac="http://schemas.microsoft.com/office/drawing/2013/main/command">
      <pc:docMk xmlns:pc="http://schemas.microsoft.com/office/powerpoint/2013/main/command"/>
      <pc:sldMk xmlns:pc="http://schemas.microsoft.com/office/powerpoint/2013/main/command" cId="3425410037" sldId="2076137500"/>
      <ac:graphicFrameMk id="5" creationId="{422F971D-4082-2B1D-C738-8226106882AB}"/>
      <ac:tblMk/>
      <ac:tcMk rowId="1701923048" colId="3635346061"/>
      <ac:txMk cp="0" len="31">
        <ac:context len="32" hash="1268881836"/>
      </ac:txMk>
    </ac:txMkLst>
    <p188:pos x="17978099" y="1378994"/>
    <p188:txBody>
      <a:bodyPr/>
      <a:lstStyle/>
      <a:p>
        <a:r>
          <a:rPr lang="en-CA"/>
          <a:t>Can we move this to works completed slide? </a:t>
        </a:r>
      </a:p>
    </p188:txBody>
  </p188:cm>
  <p188:cm id="{20951D57-A50D-4718-B203-EC007D990272}" authorId="{E7835E8B-6DCF-F27C-4785-AECA68E8AB6B}" status="resolved" created="2026-03-24T17:47:12.936" complete="100000">
    <ac:txMkLst xmlns:ac="http://schemas.microsoft.com/office/drawing/2013/main/command">
      <pc:docMk xmlns:pc="http://schemas.microsoft.com/office/powerpoint/2013/main/command"/>
      <pc:sldMk xmlns:pc="http://schemas.microsoft.com/office/powerpoint/2013/main/command" cId="3425410037" sldId="2076137500"/>
      <ac:graphicFrameMk id="5" creationId="{422F971D-4082-2B1D-C738-8226106882AB}"/>
      <ac:tblMk/>
      <ac:tcMk rowId="3070443403" colId="3635346061"/>
      <ac:txMk cp="0" len="33">
        <ac:context len="34" hash="3127818457"/>
      </ac:txMk>
    </ac:txMkLst>
    <p188:pos x="17978099" y="2256818"/>
    <p188:replyLst>
      <p188:reply id="{E668D53D-4570-49C4-86CE-074CE9DFEC5A}" authorId="{CAEE2FB3-E7EB-DBC9-EB80-536814F9F6DA}" created="2026-03-25T18:25:47.062">
        <p188:txBody>
          <a:bodyPr/>
          <a:lstStyle/>
          <a:p>
            <a:r>
              <a:rPr lang="en-US"/>
              <a:t>Updated </a:t>
            </a:r>
          </a:p>
        </p188:txBody>
      </p188:reply>
    </p188:replyLst>
    <p188:txBody>
      <a:bodyPr/>
      <a:lstStyle/>
      <a:p>
        <a:r>
          <a:rPr lang="en-CA"/>
          <a:t>Were these dates confirmed by Hernann? I understood these works to be starting in May</a:t>
        </a:r>
      </a:p>
    </p188:txBody>
  </p188:cm>
  <p188:cm id="{D47881F0-ED66-4878-B745-376F7018C986}" authorId="{E7835E8B-6DCF-F27C-4785-AECA68E8AB6B}" status="resolved" created="2026-03-25T18:54:45.518" complete="100000">
    <ac:txMkLst xmlns:ac="http://schemas.microsoft.com/office/drawing/2013/main/command">
      <pc:docMk xmlns:pc="http://schemas.microsoft.com/office/powerpoint/2013/main/command"/>
      <pc:sldMk xmlns:pc="http://schemas.microsoft.com/office/powerpoint/2013/main/command" cId="3425410037" sldId="2076137500"/>
      <ac:graphicFrameMk id="5" creationId="{422F971D-4082-2B1D-C738-8226106882AB}"/>
      <ac:tblMk/>
      <ac:tcMk rowId="2352752044" colId="3922824268"/>
      <ac:txMk cp="25">
        <ac:context len="26" hash="1666299949"/>
      </ac:txMk>
    </ac:txMkLst>
    <p188:pos x="8318522" y="7991985"/>
    <p188:txBody>
      <a:bodyPr/>
      <a:lstStyle/>
      <a:p>
        <a:r>
          <a:rPr lang="en-CA"/>
          <a:t>Name of construction activity, not mTC</a:t>
        </a:r>
      </a:p>
    </p188:txBody>
  </p188:cm>
</p188:cmLst>
</file>

<file path=ppt/comments/modernComment_7BBF5822_A82BCC1.xml><?xml version="1.0" encoding="utf-8"?>
<p188:cmLst xmlns:a="http://schemas.openxmlformats.org/drawingml/2006/main" xmlns:r="http://schemas.openxmlformats.org/officeDocument/2006/relationships" xmlns:p188="http://schemas.microsoft.com/office/powerpoint/2018/8/main">
  <p188:cm id="{94A3D1D9-AF73-4912-AFF6-609C807B2751}" authorId="{8A341DE5-DFEC-C1BA-DE9F-CFAD9CEC1AFA}" status="resolved" created="2026-02-17T14:55:35.195" complete="100000">
    <pc:sldMkLst xmlns:pc="http://schemas.microsoft.com/office/powerpoint/2013/main/command">
      <pc:docMk/>
      <pc:sldMk cId="176340161" sldId="2076137506"/>
    </pc:sldMkLst>
    <p188:txBody>
      <a:bodyPr/>
      <a:lstStyle/>
      <a:p>
        <a:r>
          <a:rPr lang="en-GB"/>
          <a:t>include photos </a:t>
        </a:r>
      </a:p>
    </p188:txBody>
  </p188:cm>
  <p188:cm id="{8BC1BFE2-DC39-4FF7-BADC-E3714C5AC591}" authorId="{E7835E8B-6DCF-F27C-4785-AECA68E8AB6B}" created="2026-03-25T18:52:20.603">
    <ac:deMkLst xmlns:ac="http://schemas.microsoft.com/office/drawing/2013/main/command">
      <pc:docMk xmlns:pc="http://schemas.microsoft.com/office/powerpoint/2013/main/command"/>
      <pc:sldMk xmlns:pc="http://schemas.microsoft.com/office/powerpoint/2013/main/command" cId="176340161" sldId="2076137506"/>
      <ac:graphicFrameMk id="2" creationId="{4B9198B1-690D-94DD-FAFE-EF2BBD2DC75B}"/>
    </ac:deMkLst>
    <p188:txBody>
      <a:bodyPr/>
      <a:lstStyle/>
      <a:p>
        <a:r>
          <a:rPr lang="en-CA"/>
          <a:t>Spell out SOE</a:t>
        </a:r>
      </a:p>
    </p188:txBody>
  </p188:cm>
  <p188:cm id="{806EACDE-89F9-4E12-B3E1-C109014B940A}" authorId="{CAEE2FB3-E7EB-DBC9-EB80-536814F9F6DA}" created="2026-03-25T18:52:48.025">
    <ac:deMkLst xmlns:ac="http://schemas.microsoft.com/office/drawing/2013/main/command">
      <pc:docMk xmlns:pc="http://schemas.microsoft.com/office/powerpoint/2013/main/command"/>
      <pc:sldMk xmlns:pc="http://schemas.microsoft.com/office/powerpoint/2013/main/command" cId="176340161" sldId="2076137506"/>
      <ac:graphicFrameMk id="2" creationId="{4B9198B1-690D-94DD-FAFE-EF2BBD2DC75B}"/>
    </ac:deMkLst>
    <p188:txBody>
      <a:bodyPr/>
      <a:lstStyle/>
      <a:p>
        <a:r>
          <a:rPr lang="en-US"/>
          <a:t>Arrange chronological </a:t>
        </a:r>
      </a:p>
    </p188:txBody>
  </p188:cm>
  <p188:cm id="{D250AC31-DF0E-420E-B3F6-D213867B6B0B}" authorId="{CAEE2FB3-E7EB-DBC9-EB80-536814F9F6DA}" created="2026-03-25T18:53:00.560">
    <ac:txMkLst xmlns:ac="http://schemas.microsoft.com/office/drawing/2013/main/command">
      <pc:docMk xmlns:pc="http://schemas.microsoft.com/office/powerpoint/2013/main/command"/>
      <pc:sldMk xmlns:pc="http://schemas.microsoft.com/office/powerpoint/2013/main/command" cId="176340161" sldId="2076137506"/>
      <ac:graphicFrameMk id="2" creationId="{4B9198B1-690D-94DD-FAFE-EF2BBD2DC75B}"/>
      <dc:dgmMk xmlns:dc="http://schemas.microsoft.com/office/drawing/2013/diagram/command"/>
      <dc:nodeMk xmlns:dc="http://schemas.microsoft.com/office/drawing/2013/diagram/command" id="{D16DFE10-B8F1-463F-A26F-D00BBC97670A}"/>
      <ac:txMk cp="0" len="24">
        <ac:context len="83" hash="1573812907"/>
      </ac:txMk>
    </ac:txMkLst>
    <p188:pos x="6936355" y="8481392"/>
    <p188:txBody>
      <a:bodyPr/>
      <a:lstStyle/>
      <a:p>
        <a:r>
          <a:rPr lang="en-US"/>
          <a:t>Add more detail </a:t>
        </a:r>
      </a:p>
    </p188:txBody>
  </p188:cm>
  <p188:cm id="{04CB9CCA-8784-4505-BC50-EC8486632336}" authorId="{E7835E8B-6DCF-F27C-4785-AECA68E8AB6B}" created="2026-03-25T18:53:02.062">
    <ac:txMkLst xmlns:ac="http://schemas.microsoft.com/office/drawing/2013/main/command">
      <pc:docMk xmlns:pc="http://schemas.microsoft.com/office/powerpoint/2013/main/command"/>
      <pc:sldMk xmlns:pc="http://schemas.microsoft.com/office/powerpoint/2013/main/command" cId="176340161" sldId="2076137506"/>
      <ac:graphicFrameMk id="2" creationId="{4B9198B1-690D-94DD-FAFE-EF2BBD2DC75B}"/>
      <dc:dgmMk xmlns:dc="http://schemas.microsoft.com/office/drawing/2013/diagram/command"/>
      <dc:nodeMk xmlns:dc="http://schemas.microsoft.com/office/drawing/2013/diagram/command" id="{D16DFE10-B8F1-463F-A26F-D00BBC97670A}"/>
      <ac:txMk cp="0" len="24">
        <ac:context len="83" hash="1573812907"/>
      </ac:txMk>
    </ac:txMkLst>
    <p188:pos x="6947628" y="8614418"/>
    <p188:txBody>
      <a:bodyPr/>
      <a:lstStyle/>
      <a:p>
        <a:r>
          <a:rPr lang="en-CA"/>
          <a:t>Be more descriptive </a:t>
        </a:r>
      </a:p>
    </p188:txBody>
  </p188:cm>
</p188:cmLst>
</file>

<file path=ppt/comments/modernComment_7BBF582B_2099F794.xml><?xml version="1.0" encoding="utf-8"?>
<p188:cmLst xmlns:a="http://schemas.openxmlformats.org/drawingml/2006/main" xmlns:r="http://schemas.openxmlformats.org/officeDocument/2006/relationships" xmlns:p188="http://schemas.microsoft.com/office/powerpoint/2018/8/main">
  <p188:cm id="{CFCBFA45-5CD4-4B9C-A11B-6FC3D9708B7D}" authorId="{E7835E8B-6DCF-F27C-4785-AECA68E8AB6B}" created="2026-04-01T18:08:23.739">
    <pc:sldMkLst xmlns:pc="http://schemas.microsoft.com/office/powerpoint/2013/main/command">
      <pc:docMk/>
      <pc:sldMk cId="546961300" sldId="2076137515"/>
    </pc:sldMkLst>
    <p188:txBody>
      <a:bodyPr/>
      <a:lstStyle/>
      <a:p>
        <a:r>
          <a:rPr lang="en-CA"/>
          <a:t>Add note: Additional hand held monitoring conducted supporting demolition, these results are not included in the table - Zoe to write out the disclaimer</a:t>
        </a:r>
      </a:p>
    </p188:txBody>
  </p188:cm>
</p188:cmLst>
</file>

<file path=ppt/comments/modernComment_7BBF582E_435E56D4.xml><?xml version="1.0" encoding="utf-8"?>
<p188:cmLst xmlns:a="http://schemas.openxmlformats.org/drawingml/2006/main" xmlns:r="http://schemas.openxmlformats.org/officeDocument/2006/relationships" xmlns:p188="http://schemas.microsoft.com/office/powerpoint/2018/8/main">
  <p188:cm id="{9B720C4A-02CF-4D32-8B9F-538A47C25055}" authorId="{F6411997-627F-EB68-31BD-F34B7A9320C4}" created="2026-01-22T17:43:15.847">
    <pc:sldMkLst xmlns:pc="http://schemas.microsoft.com/office/powerpoint/2013/main/command">
      <pc:docMk/>
      <pc:sldMk cId="1130256084" sldId="2076137518"/>
    </pc:sldMkLst>
    <p188:txBody>
      <a:bodyPr/>
      <a:lstStyle/>
      <a:p>
        <a:r>
          <a:rPr lang="en-CA"/>
          <a:t>Hide if no exceedances to report</a:t>
        </a:r>
      </a:p>
    </p188:txBody>
  </p188:cm>
</p188:cmLst>
</file>

<file path=ppt/comments/modernComment_7BBF582F_F0889FD3.xml><?xml version="1.0" encoding="utf-8"?>
<p188:cmLst xmlns:a="http://schemas.openxmlformats.org/drawingml/2006/main" xmlns:r="http://schemas.openxmlformats.org/officeDocument/2006/relationships" xmlns:p188="http://schemas.microsoft.com/office/powerpoint/2018/8/main">
  <p188:cm id="{7D86C5C3-4D8C-4A6B-BAB5-4C3DE1F21A72}" authorId="{E7835E8B-6DCF-F27C-4785-AECA68E8AB6B}" created="2026-04-02T16:14:21.440">
    <pc:sldMkLst xmlns:pc="http://schemas.microsoft.com/office/powerpoint/2013/main/command">
      <pc:docMk/>
      <pc:sldMk cId="4035485651" sldId="2076137519"/>
    </pc:sldMkLst>
    <p188:txBody>
      <a:bodyPr/>
      <a:lstStyle/>
      <a:p>
        <a:r>
          <a:rPr lang="en-CA"/>
          <a:t>Retaining this format for consistency and formatting. </a:t>
        </a:r>
      </a:p>
    </p188:txBody>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58FA9-08AA-4D1A-928F-C58800B19AE2}" type="doc">
      <dgm:prSet loTypeId="urn:microsoft.com/office/officeart/2011/layout/TabList" loCatId="list" qsTypeId="urn:microsoft.com/office/officeart/2005/8/quickstyle/simple1" qsCatId="simple" csTypeId="urn:microsoft.com/office/officeart/2005/8/colors/accent3_2" csCatId="accent3" phldr="1"/>
      <dgm:spPr/>
      <dgm:t>
        <a:bodyPr/>
        <a:lstStyle/>
        <a:p>
          <a:endParaRPr lang="en-US"/>
        </a:p>
      </dgm:t>
    </dgm:pt>
    <dgm:pt modelId="{FA7FA3C3-6BB7-4E8E-AC61-53ECF3C59B5C}">
      <dgm:prSet phldrT="[Text]" custT="1"/>
      <dgm:spPr/>
      <dgm:t>
        <a:bodyPr/>
        <a:lstStyle/>
        <a:p>
          <a:r>
            <a:rPr lang="en-US" sz="3000"/>
            <a:t>September 2025</a:t>
          </a:r>
        </a:p>
      </dgm:t>
    </dgm:pt>
    <dgm:pt modelId="{66CEC310-5091-4A17-B419-02075226F85E}" type="parTrans" cxnId="{E92983F2-79B9-4437-84A6-605EF81FD610}">
      <dgm:prSet/>
      <dgm:spPr/>
      <dgm:t>
        <a:bodyPr/>
        <a:lstStyle/>
        <a:p>
          <a:endParaRPr lang="en-US" sz="3000"/>
        </a:p>
      </dgm:t>
    </dgm:pt>
    <dgm:pt modelId="{C260F545-9760-412D-8CEF-F1FFE19D5C84}" type="sibTrans" cxnId="{E92983F2-79B9-4437-84A6-605EF81FD610}">
      <dgm:prSet/>
      <dgm:spPr/>
      <dgm:t>
        <a:bodyPr/>
        <a:lstStyle/>
        <a:p>
          <a:endParaRPr lang="en-US" sz="3000"/>
        </a:p>
      </dgm:t>
    </dgm:pt>
    <dgm:pt modelId="{69EAB12F-0DE8-4627-A9B7-93D26C26F345}">
      <dgm:prSet phldrT="[Text]" custT="1"/>
      <dgm:spPr/>
      <dgm:t>
        <a:bodyPr/>
        <a:lstStyle/>
        <a:p>
          <a:r>
            <a:rPr lang="en-US" sz="3000"/>
            <a:t>Demolition of retaining wall within corridor to enable track work.</a:t>
          </a:r>
        </a:p>
      </dgm:t>
    </dgm:pt>
    <dgm:pt modelId="{336E3421-F1B2-4E53-8220-12A66C395E6B}" type="parTrans" cxnId="{7D36202C-61CA-4DD7-9B3D-0F0247F47B32}">
      <dgm:prSet/>
      <dgm:spPr/>
      <dgm:t>
        <a:bodyPr/>
        <a:lstStyle/>
        <a:p>
          <a:endParaRPr lang="en-US" sz="3000"/>
        </a:p>
      </dgm:t>
    </dgm:pt>
    <dgm:pt modelId="{2A57039C-4057-45C9-BEEE-A3185AA5626A}" type="sibTrans" cxnId="{7D36202C-61CA-4DD7-9B3D-0F0247F47B32}">
      <dgm:prSet/>
      <dgm:spPr/>
      <dgm:t>
        <a:bodyPr/>
        <a:lstStyle/>
        <a:p>
          <a:endParaRPr lang="en-US" sz="3000"/>
        </a:p>
      </dgm:t>
    </dgm:pt>
    <dgm:pt modelId="{8DBF5652-374E-4B80-AB41-F3EE8018F99C}">
      <dgm:prSet phldrT="[Text]" custT="1"/>
      <dgm:spPr/>
      <dgm:t>
        <a:bodyPr/>
        <a:lstStyle/>
        <a:p>
          <a:r>
            <a:rPr lang="en-US" sz="3000"/>
            <a:t>December 2025</a:t>
          </a:r>
        </a:p>
      </dgm:t>
    </dgm:pt>
    <dgm:pt modelId="{CFC515AC-5DC7-4907-B0FC-6C63045A28E2}" type="parTrans" cxnId="{732F8ED8-FE7C-412B-8770-B88A4CD14811}">
      <dgm:prSet/>
      <dgm:spPr/>
      <dgm:t>
        <a:bodyPr/>
        <a:lstStyle/>
        <a:p>
          <a:endParaRPr lang="en-US" sz="3000"/>
        </a:p>
      </dgm:t>
    </dgm:pt>
    <dgm:pt modelId="{D777105C-0441-4054-ABA6-6768E68B82DD}" type="sibTrans" cxnId="{732F8ED8-FE7C-412B-8770-B88A4CD14811}">
      <dgm:prSet/>
      <dgm:spPr/>
      <dgm:t>
        <a:bodyPr/>
        <a:lstStyle/>
        <a:p>
          <a:endParaRPr lang="en-US" sz="3000"/>
        </a:p>
      </dgm:t>
    </dgm:pt>
    <dgm:pt modelId="{1EF4827A-E94F-4489-95A3-0C8BC941FB9F}">
      <dgm:prSet phldrT="[Text]" custT="1"/>
      <dgm:spPr/>
      <dgm:t>
        <a:bodyPr/>
        <a:lstStyle/>
        <a:p>
          <a:r>
            <a:rPr lang="en-US" sz="3000"/>
            <a:t>Support of Excavation (SOE) drilling work at St. Clair Bridge, impaired and removed existing T1 Track.</a:t>
          </a:r>
        </a:p>
      </dgm:t>
    </dgm:pt>
    <dgm:pt modelId="{360FC996-584F-4176-AD6F-E41A6DAFF5C5}" type="parTrans" cxnId="{E65B10A7-1CBA-4C96-8251-F35F5BE25CC4}">
      <dgm:prSet/>
      <dgm:spPr/>
      <dgm:t>
        <a:bodyPr/>
        <a:lstStyle/>
        <a:p>
          <a:endParaRPr lang="en-US" sz="3000"/>
        </a:p>
      </dgm:t>
    </dgm:pt>
    <dgm:pt modelId="{17868E21-463B-44F7-8895-F730C3E1494D}" type="sibTrans" cxnId="{E65B10A7-1CBA-4C96-8251-F35F5BE25CC4}">
      <dgm:prSet/>
      <dgm:spPr/>
      <dgm:t>
        <a:bodyPr/>
        <a:lstStyle/>
        <a:p>
          <a:endParaRPr lang="en-US" sz="3000"/>
        </a:p>
      </dgm:t>
    </dgm:pt>
    <dgm:pt modelId="{42DF3D37-C9B0-48DE-8C69-DDD61BE9CC9C}">
      <dgm:prSet phldrT="[Text]" custT="1"/>
      <dgm:spPr/>
      <dgm:t>
        <a:bodyPr/>
        <a:lstStyle/>
        <a:p>
          <a:pPr>
            <a:buNone/>
          </a:pPr>
          <a:r>
            <a:rPr lang="en-US" sz="3000"/>
            <a:t>December 2025</a:t>
          </a:r>
        </a:p>
      </dgm:t>
    </dgm:pt>
    <dgm:pt modelId="{939E8EE9-5AD9-4B28-8628-B694CE58ADD6}" type="parTrans" cxnId="{4A52C40F-B5BB-4899-B9A6-849E223B70DC}">
      <dgm:prSet/>
      <dgm:spPr/>
      <dgm:t>
        <a:bodyPr/>
        <a:lstStyle/>
        <a:p>
          <a:endParaRPr lang="en-US" sz="3000"/>
        </a:p>
      </dgm:t>
    </dgm:pt>
    <dgm:pt modelId="{89751E48-A1CB-423B-965A-64C3F872FDCE}" type="sibTrans" cxnId="{4A52C40F-B5BB-4899-B9A6-849E223B70DC}">
      <dgm:prSet/>
      <dgm:spPr/>
      <dgm:t>
        <a:bodyPr/>
        <a:lstStyle/>
        <a:p>
          <a:endParaRPr lang="en-US" sz="3000"/>
        </a:p>
      </dgm:t>
    </dgm:pt>
    <dgm:pt modelId="{D527991B-F4A3-45C4-A4FC-72959F7C7518}">
      <dgm:prSet phldrT="[Text]" custT="1"/>
      <dgm:spPr/>
      <dgm:t>
        <a:bodyPr/>
        <a:lstStyle/>
        <a:p>
          <a:r>
            <a:rPr lang="en-US" sz="3000"/>
            <a:t>Demolition of 153 Weston (ABC Lumber) upper structure</a:t>
          </a:r>
        </a:p>
      </dgm:t>
    </dgm:pt>
    <dgm:pt modelId="{DEAB7DE9-E264-4C81-AE16-BC0CF6FA1C75}" type="parTrans" cxnId="{F5E38BE4-A2A9-4DBE-BB75-D981C54B218B}">
      <dgm:prSet/>
      <dgm:spPr/>
      <dgm:t>
        <a:bodyPr/>
        <a:lstStyle/>
        <a:p>
          <a:endParaRPr lang="en-US" sz="3000"/>
        </a:p>
      </dgm:t>
    </dgm:pt>
    <dgm:pt modelId="{C139E206-FA84-4B74-941D-1E9C53F4F660}" type="sibTrans" cxnId="{F5E38BE4-A2A9-4DBE-BB75-D981C54B218B}">
      <dgm:prSet/>
      <dgm:spPr/>
      <dgm:t>
        <a:bodyPr/>
        <a:lstStyle/>
        <a:p>
          <a:endParaRPr lang="en-US" sz="3000"/>
        </a:p>
      </dgm:t>
    </dgm:pt>
    <dgm:pt modelId="{388CAE8A-7D82-4D26-AE71-A6A992797BD7}">
      <dgm:prSet phldrT="[Text]" custT="1"/>
      <dgm:spPr/>
      <dgm:t>
        <a:bodyPr/>
        <a:lstStyle/>
        <a:p>
          <a:r>
            <a:rPr lang="en-US" sz="3000"/>
            <a:t>January - March 2026</a:t>
          </a:r>
        </a:p>
      </dgm:t>
    </dgm:pt>
    <dgm:pt modelId="{52D2A9B9-E26A-4A08-9042-37C1FCAC4EA0}" type="parTrans" cxnId="{F635C483-35F8-4513-8A3B-5667C93E7C73}">
      <dgm:prSet/>
      <dgm:spPr/>
      <dgm:t>
        <a:bodyPr/>
        <a:lstStyle/>
        <a:p>
          <a:endParaRPr lang="en-US"/>
        </a:p>
      </dgm:t>
    </dgm:pt>
    <dgm:pt modelId="{A9F04EEB-47E3-4BF3-BFDE-F04EA178BD92}" type="sibTrans" cxnId="{F635C483-35F8-4513-8A3B-5667C93E7C73}">
      <dgm:prSet/>
      <dgm:spPr/>
      <dgm:t>
        <a:bodyPr/>
        <a:lstStyle/>
        <a:p>
          <a:endParaRPr lang="en-US"/>
        </a:p>
      </dgm:t>
    </dgm:pt>
    <dgm:pt modelId="{D16DFE10-B8F1-463F-A26F-D00BBC97670A}">
      <dgm:prSet phldrT="[Text]" custT="1"/>
      <dgm:spPr/>
      <dgm:t>
        <a:bodyPr/>
        <a:lstStyle/>
        <a:p>
          <a:r>
            <a:rPr lang="en-CA" sz="3000"/>
            <a:t>Track construction works </a:t>
          </a:r>
          <a:r>
            <a:rPr lang="en-US" sz="3000"/>
            <a:t>including installation of SOE at north and south tunnels.</a:t>
          </a:r>
        </a:p>
      </dgm:t>
    </dgm:pt>
    <dgm:pt modelId="{D0E850F2-9149-48DE-AFCD-8C5C97069FB5}" type="parTrans" cxnId="{C2DF1E9A-A1A8-4906-86A2-ADAB6DDBBAFB}">
      <dgm:prSet/>
      <dgm:spPr/>
      <dgm:t>
        <a:bodyPr/>
        <a:lstStyle/>
        <a:p>
          <a:endParaRPr lang="en-US"/>
        </a:p>
      </dgm:t>
    </dgm:pt>
    <dgm:pt modelId="{23770C12-F12C-4432-BB24-A4B19B1DCEB2}" type="sibTrans" cxnId="{C2DF1E9A-A1A8-4906-86A2-ADAB6DDBBAFB}">
      <dgm:prSet/>
      <dgm:spPr/>
      <dgm:t>
        <a:bodyPr/>
        <a:lstStyle/>
        <a:p>
          <a:endParaRPr lang="en-US"/>
        </a:p>
      </dgm:t>
    </dgm:pt>
    <dgm:pt modelId="{669E4301-A9DB-43F5-B23E-26CA61F81B9D}">
      <dgm:prSet phldrT="[Text]" custT="1"/>
      <dgm:spPr/>
      <dgm:t>
        <a:bodyPr/>
        <a:lstStyle/>
        <a:p>
          <a:r>
            <a:rPr lang="en-US" sz="3000"/>
            <a:t>March 27-29, 2026</a:t>
          </a:r>
        </a:p>
      </dgm:t>
    </dgm:pt>
    <dgm:pt modelId="{3CE0E7C0-FF8F-4F19-A9A1-3BBAFB59386A}" type="parTrans" cxnId="{7C499DEC-8BF0-4013-BF56-8819FF8CB727}">
      <dgm:prSet/>
      <dgm:spPr/>
      <dgm:t>
        <a:bodyPr/>
        <a:lstStyle/>
        <a:p>
          <a:endParaRPr lang="en-US"/>
        </a:p>
      </dgm:t>
    </dgm:pt>
    <dgm:pt modelId="{546F8307-5EBE-48FE-A0AA-455C9600CE45}" type="sibTrans" cxnId="{7C499DEC-8BF0-4013-BF56-8819FF8CB727}">
      <dgm:prSet/>
      <dgm:spPr/>
      <dgm:t>
        <a:bodyPr/>
        <a:lstStyle/>
        <a:p>
          <a:endParaRPr lang="en-US"/>
        </a:p>
      </dgm:t>
    </dgm:pt>
    <dgm:pt modelId="{E82699C5-A234-461F-B942-7764F0C84085}">
      <dgm:prSet phldrT="[Text]" custT="1"/>
      <dgm:spPr/>
      <dgm:t>
        <a:bodyPr/>
        <a:lstStyle/>
        <a:p>
          <a:r>
            <a:rPr lang="en-US" sz="3000"/>
            <a:t>Major Track Closure, various activities including CPKC to T1 diversion and relocation of works carried out during this window.</a:t>
          </a:r>
        </a:p>
      </dgm:t>
    </dgm:pt>
    <dgm:pt modelId="{45F46D3B-C6FE-41E8-AD1C-3178B523D3A6}" type="parTrans" cxnId="{8A08755D-DA9D-45FA-9D4C-3418459E7F8D}">
      <dgm:prSet/>
      <dgm:spPr/>
      <dgm:t>
        <a:bodyPr/>
        <a:lstStyle/>
        <a:p>
          <a:endParaRPr lang="en-US"/>
        </a:p>
      </dgm:t>
    </dgm:pt>
    <dgm:pt modelId="{923684D3-8AF8-4F74-8CEB-7293AC1580CB}" type="sibTrans" cxnId="{8A08755D-DA9D-45FA-9D4C-3418459E7F8D}">
      <dgm:prSet/>
      <dgm:spPr/>
      <dgm:t>
        <a:bodyPr/>
        <a:lstStyle/>
        <a:p>
          <a:endParaRPr lang="en-US"/>
        </a:p>
      </dgm:t>
    </dgm:pt>
    <dgm:pt modelId="{5A83DCC5-6D44-440F-AE1C-3174039A2FC5}">
      <dgm:prSet phldrT="[Text]" custT="1"/>
      <dgm:spPr/>
      <dgm:t>
        <a:bodyPr/>
        <a:lstStyle/>
        <a:p>
          <a:pPr>
            <a:buNone/>
          </a:pPr>
          <a:r>
            <a:rPr lang="en-US" sz="3000"/>
            <a:t>June - September 2025</a:t>
          </a:r>
        </a:p>
      </dgm:t>
    </dgm:pt>
    <dgm:pt modelId="{C214E9B2-6A88-4B7E-A144-7164A468655B}" type="parTrans" cxnId="{80CEAAD9-6A8C-457E-9E69-904E582D30EE}">
      <dgm:prSet/>
      <dgm:spPr/>
      <dgm:t>
        <a:bodyPr/>
        <a:lstStyle/>
        <a:p>
          <a:endParaRPr lang="en-US"/>
        </a:p>
      </dgm:t>
    </dgm:pt>
    <dgm:pt modelId="{B724C53A-C81B-4D2A-B929-5A37366587E2}" type="sibTrans" cxnId="{80CEAAD9-6A8C-457E-9E69-904E582D30EE}">
      <dgm:prSet/>
      <dgm:spPr/>
      <dgm:t>
        <a:bodyPr/>
        <a:lstStyle/>
        <a:p>
          <a:endParaRPr lang="en-US"/>
        </a:p>
      </dgm:t>
    </dgm:pt>
    <dgm:pt modelId="{539D82F4-B62C-45FE-B946-C0B878CFF1BC}">
      <dgm:prSet phldrT="[Text]" custT="1"/>
      <dgm:spPr/>
      <dgm:t>
        <a:bodyPr/>
        <a:lstStyle/>
        <a:p>
          <a:r>
            <a:rPr lang="en-US" sz="3200"/>
            <a:t>Continuous Work Zone (CWZ ) established for first stage of work</a:t>
          </a:r>
        </a:p>
      </dgm:t>
    </dgm:pt>
    <dgm:pt modelId="{33CAC3B3-106F-462A-901A-67B7974F3F1E}" type="parTrans" cxnId="{ED405DBA-A3A5-47F7-A043-B0017C537F45}">
      <dgm:prSet/>
      <dgm:spPr/>
      <dgm:t>
        <a:bodyPr/>
        <a:lstStyle/>
        <a:p>
          <a:endParaRPr lang="en-US"/>
        </a:p>
      </dgm:t>
    </dgm:pt>
    <dgm:pt modelId="{DACACF1B-492C-472C-9CEA-3998CA210FCF}" type="sibTrans" cxnId="{ED405DBA-A3A5-47F7-A043-B0017C537F45}">
      <dgm:prSet/>
      <dgm:spPr/>
      <dgm:t>
        <a:bodyPr/>
        <a:lstStyle/>
        <a:p>
          <a:endParaRPr lang="en-US"/>
        </a:p>
      </dgm:t>
    </dgm:pt>
    <dgm:pt modelId="{F06D31C9-3AFE-457D-AD5C-680074D0271A}" type="pres">
      <dgm:prSet presAssocID="{8EF58FA9-08AA-4D1A-928F-C58800B19AE2}" presName="Name0" presStyleCnt="0">
        <dgm:presLayoutVars>
          <dgm:chMax/>
          <dgm:chPref val="3"/>
          <dgm:dir/>
          <dgm:animOne val="branch"/>
          <dgm:animLvl val="lvl"/>
        </dgm:presLayoutVars>
      </dgm:prSet>
      <dgm:spPr/>
    </dgm:pt>
    <dgm:pt modelId="{E0B99B05-FF73-498F-9270-CB7AF2176CC4}" type="pres">
      <dgm:prSet presAssocID="{5A83DCC5-6D44-440F-AE1C-3174039A2FC5}" presName="composite" presStyleCnt="0"/>
      <dgm:spPr/>
    </dgm:pt>
    <dgm:pt modelId="{58FBBD81-BDC4-49C7-8B1F-AE97B758DB17}" type="pres">
      <dgm:prSet presAssocID="{5A83DCC5-6D44-440F-AE1C-3174039A2FC5}" presName="FirstChild" presStyleLbl="revTx" presStyleIdx="0" presStyleCnt="6">
        <dgm:presLayoutVars>
          <dgm:chMax val="0"/>
          <dgm:chPref val="0"/>
          <dgm:bulletEnabled val="1"/>
        </dgm:presLayoutVars>
      </dgm:prSet>
      <dgm:spPr/>
    </dgm:pt>
    <dgm:pt modelId="{9B07E656-E34D-4EA0-A4E3-8F1A56506D35}" type="pres">
      <dgm:prSet presAssocID="{5A83DCC5-6D44-440F-AE1C-3174039A2FC5}" presName="Parent" presStyleLbl="alignNode1" presStyleIdx="0" presStyleCnt="6">
        <dgm:presLayoutVars>
          <dgm:chMax val="3"/>
          <dgm:chPref val="3"/>
          <dgm:bulletEnabled val="1"/>
        </dgm:presLayoutVars>
      </dgm:prSet>
      <dgm:spPr/>
    </dgm:pt>
    <dgm:pt modelId="{A0F17621-5D84-4A3D-8367-1BCC97EAF9AC}" type="pres">
      <dgm:prSet presAssocID="{5A83DCC5-6D44-440F-AE1C-3174039A2FC5}" presName="Accent" presStyleLbl="parChTrans1D1" presStyleIdx="0" presStyleCnt="6"/>
      <dgm:spPr/>
    </dgm:pt>
    <dgm:pt modelId="{DBC3DFA1-871C-4CA1-90BC-41D1F1365D18}" type="pres">
      <dgm:prSet presAssocID="{B724C53A-C81B-4D2A-B929-5A37366587E2}" presName="sibTrans" presStyleCnt="0"/>
      <dgm:spPr/>
    </dgm:pt>
    <dgm:pt modelId="{3896AF3A-CA22-4311-8394-6C4B838FB907}" type="pres">
      <dgm:prSet presAssocID="{FA7FA3C3-6BB7-4E8E-AC61-53ECF3C59B5C}" presName="composite" presStyleCnt="0"/>
      <dgm:spPr/>
    </dgm:pt>
    <dgm:pt modelId="{D5C7D88C-D206-4824-91DC-2886D4954447}" type="pres">
      <dgm:prSet presAssocID="{FA7FA3C3-6BB7-4E8E-AC61-53ECF3C59B5C}" presName="FirstChild" presStyleLbl="revTx" presStyleIdx="1" presStyleCnt="6">
        <dgm:presLayoutVars>
          <dgm:chMax val="0"/>
          <dgm:chPref val="0"/>
          <dgm:bulletEnabled val="1"/>
        </dgm:presLayoutVars>
      </dgm:prSet>
      <dgm:spPr/>
    </dgm:pt>
    <dgm:pt modelId="{D861E08E-8DF5-4567-AE80-D3B627ADBDF9}" type="pres">
      <dgm:prSet presAssocID="{FA7FA3C3-6BB7-4E8E-AC61-53ECF3C59B5C}" presName="Parent" presStyleLbl="alignNode1" presStyleIdx="1" presStyleCnt="6">
        <dgm:presLayoutVars>
          <dgm:chMax val="3"/>
          <dgm:chPref val="3"/>
          <dgm:bulletEnabled val="1"/>
        </dgm:presLayoutVars>
      </dgm:prSet>
      <dgm:spPr/>
    </dgm:pt>
    <dgm:pt modelId="{94F380E3-D3C1-4211-B95D-0055B9345D99}" type="pres">
      <dgm:prSet presAssocID="{FA7FA3C3-6BB7-4E8E-AC61-53ECF3C59B5C}" presName="Accent" presStyleLbl="parChTrans1D1" presStyleIdx="1" presStyleCnt="6"/>
      <dgm:spPr/>
    </dgm:pt>
    <dgm:pt modelId="{4A2D9DD0-2EC1-473C-A49E-554AAF9DC187}" type="pres">
      <dgm:prSet presAssocID="{C260F545-9760-412D-8CEF-F1FFE19D5C84}" presName="sibTrans" presStyleCnt="0"/>
      <dgm:spPr/>
    </dgm:pt>
    <dgm:pt modelId="{5C72C65E-09FC-4A43-997E-16E816B86772}" type="pres">
      <dgm:prSet presAssocID="{8DBF5652-374E-4B80-AB41-F3EE8018F99C}" presName="composite" presStyleCnt="0"/>
      <dgm:spPr/>
    </dgm:pt>
    <dgm:pt modelId="{8EE887B9-2A86-4C4A-90AD-87B348BAC4D6}" type="pres">
      <dgm:prSet presAssocID="{8DBF5652-374E-4B80-AB41-F3EE8018F99C}" presName="FirstChild" presStyleLbl="revTx" presStyleIdx="2" presStyleCnt="6">
        <dgm:presLayoutVars>
          <dgm:chMax val="0"/>
          <dgm:chPref val="0"/>
          <dgm:bulletEnabled val="1"/>
        </dgm:presLayoutVars>
      </dgm:prSet>
      <dgm:spPr/>
    </dgm:pt>
    <dgm:pt modelId="{6D4D4E21-D244-44A9-B667-447534EECDF7}" type="pres">
      <dgm:prSet presAssocID="{8DBF5652-374E-4B80-AB41-F3EE8018F99C}" presName="Parent" presStyleLbl="alignNode1" presStyleIdx="2" presStyleCnt="6">
        <dgm:presLayoutVars>
          <dgm:chMax val="3"/>
          <dgm:chPref val="3"/>
          <dgm:bulletEnabled val="1"/>
        </dgm:presLayoutVars>
      </dgm:prSet>
      <dgm:spPr/>
    </dgm:pt>
    <dgm:pt modelId="{FAD97334-3D35-44F8-8A9C-251656C1685F}" type="pres">
      <dgm:prSet presAssocID="{8DBF5652-374E-4B80-AB41-F3EE8018F99C}" presName="Accent" presStyleLbl="parChTrans1D1" presStyleIdx="2" presStyleCnt="6"/>
      <dgm:spPr/>
    </dgm:pt>
    <dgm:pt modelId="{E6FED3F9-17D4-4681-9D79-B98B69E799D9}" type="pres">
      <dgm:prSet presAssocID="{D777105C-0441-4054-ABA6-6768E68B82DD}" presName="sibTrans" presStyleCnt="0"/>
      <dgm:spPr/>
    </dgm:pt>
    <dgm:pt modelId="{D63AFB18-1EBD-4A58-917E-D9DACF532259}" type="pres">
      <dgm:prSet presAssocID="{42DF3D37-C9B0-48DE-8C69-DDD61BE9CC9C}" presName="composite" presStyleCnt="0"/>
      <dgm:spPr/>
    </dgm:pt>
    <dgm:pt modelId="{B37819A3-9775-45CD-8A83-C8E41122C14F}" type="pres">
      <dgm:prSet presAssocID="{42DF3D37-C9B0-48DE-8C69-DDD61BE9CC9C}" presName="FirstChild" presStyleLbl="revTx" presStyleIdx="3" presStyleCnt="6">
        <dgm:presLayoutVars>
          <dgm:chMax val="0"/>
          <dgm:chPref val="0"/>
          <dgm:bulletEnabled val="1"/>
        </dgm:presLayoutVars>
      </dgm:prSet>
      <dgm:spPr/>
    </dgm:pt>
    <dgm:pt modelId="{3505C628-A508-43E4-AFCD-389DEB2AC1F4}" type="pres">
      <dgm:prSet presAssocID="{42DF3D37-C9B0-48DE-8C69-DDD61BE9CC9C}" presName="Parent" presStyleLbl="alignNode1" presStyleIdx="3" presStyleCnt="6">
        <dgm:presLayoutVars>
          <dgm:chMax val="3"/>
          <dgm:chPref val="3"/>
          <dgm:bulletEnabled val="1"/>
        </dgm:presLayoutVars>
      </dgm:prSet>
      <dgm:spPr/>
    </dgm:pt>
    <dgm:pt modelId="{A209CBFB-5E0B-44EA-BCB5-C96C8E40665C}" type="pres">
      <dgm:prSet presAssocID="{42DF3D37-C9B0-48DE-8C69-DDD61BE9CC9C}" presName="Accent" presStyleLbl="parChTrans1D1" presStyleIdx="3" presStyleCnt="6"/>
      <dgm:spPr/>
    </dgm:pt>
    <dgm:pt modelId="{4194C8E3-266D-4129-8A97-D626CCF596D2}" type="pres">
      <dgm:prSet presAssocID="{89751E48-A1CB-423B-965A-64C3F872FDCE}" presName="sibTrans" presStyleCnt="0"/>
      <dgm:spPr/>
    </dgm:pt>
    <dgm:pt modelId="{60B1FBE8-0B85-4684-819C-F7C7C2D82B95}" type="pres">
      <dgm:prSet presAssocID="{388CAE8A-7D82-4D26-AE71-A6A992797BD7}" presName="composite" presStyleCnt="0"/>
      <dgm:spPr/>
    </dgm:pt>
    <dgm:pt modelId="{D041DEFF-61B1-47F4-BAC4-CB2AB02B4879}" type="pres">
      <dgm:prSet presAssocID="{388CAE8A-7D82-4D26-AE71-A6A992797BD7}" presName="FirstChild" presStyleLbl="revTx" presStyleIdx="4" presStyleCnt="6">
        <dgm:presLayoutVars>
          <dgm:chMax val="0"/>
          <dgm:chPref val="0"/>
          <dgm:bulletEnabled val="1"/>
        </dgm:presLayoutVars>
      </dgm:prSet>
      <dgm:spPr/>
    </dgm:pt>
    <dgm:pt modelId="{01BBDAA6-75B0-4BBB-9DDE-FA8776B78EC1}" type="pres">
      <dgm:prSet presAssocID="{388CAE8A-7D82-4D26-AE71-A6A992797BD7}" presName="Parent" presStyleLbl="alignNode1" presStyleIdx="4" presStyleCnt="6">
        <dgm:presLayoutVars>
          <dgm:chMax val="3"/>
          <dgm:chPref val="3"/>
          <dgm:bulletEnabled val="1"/>
        </dgm:presLayoutVars>
      </dgm:prSet>
      <dgm:spPr/>
    </dgm:pt>
    <dgm:pt modelId="{5512E893-95D7-47C4-B592-AB5838389BE8}" type="pres">
      <dgm:prSet presAssocID="{388CAE8A-7D82-4D26-AE71-A6A992797BD7}" presName="Accent" presStyleLbl="parChTrans1D1" presStyleIdx="4" presStyleCnt="6"/>
      <dgm:spPr/>
    </dgm:pt>
    <dgm:pt modelId="{448B0266-5ECF-4D4F-935D-0DC9C3484643}" type="pres">
      <dgm:prSet presAssocID="{A9F04EEB-47E3-4BF3-BFDE-F04EA178BD92}" presName="sibTrans" presStyleCnt="0"/>
      <dgm:spPr/>
    </dgm:pt>
    <dgm:pt modelId="{D72A9FE1-7654-4D34-9C55-63EAFFCD47D9}" type="pres">
      <dgm:prSet presAssocID="{669E4301-A9DB-43F5-B23E-26CA61F81B9D}" presName="composite" presStyleCnt="0"/>
      <dgm:spPr/>
    </dgm:pt>
    <dgm:pt modelId="{B8122415-3041-476C-A3DF-20C8F74421A2}" type="pres">
      <dgm:prSet presAssocID="{669E4301-A9DB-43F5-B23E-26CA61F81B9D}" presName="FirstChild" presStyleLbl="revTx" presStyleIdx="5" presStyleCnt="6">
        <dgm:presLayoutVars>
          <dgm:chMax val="0"/>
          <dgm:chPref val="0"/>
          <dgm:bulletEnabled val="1"/>
        </dgm:presLayoutVars>
      </dgm:prSet>
      <dgm:spPr/>
    </dgm:pt>
    <dgm:pt modelId="{F436120C-F703-44E5-8CF6-907C8FBE6C46}" type="pres">
      <dgm:prSet presAssocID="{669E4301-A9DB-43F5-B23E-26CA61F81B9D}" presName="Parent" presStyleLbl="alignNode1" presStyleIdx="5" presStyleCnt="6">
        <dgm:presLayoutVars>
          <dgm:chMax val="3"/>
          <dgm:chPref val="3"/>
          <dgm:bulletEnabled val="1"/>
        </dgm:presLayoutVars>
      </dgm:prSet>
      <dgm:spPr/>
    </dgm:pt>
    <dgm:pt modelId="{53D2A012-9387-4604-BCB2-9D12B70BFF62}" type="pres">
      <dgm:prSet presAssocID="{669E4301-A9DB-43F5-B23E-26CA61F81B9D}" presName="Accent" presStyleLbl="parChTrans1D1" presStyleIdx="5" presStyleCnt="6"/>
      <dgm:spPr/>
    </dgm:pt>
  </dgm:ptLst>
  <dgm:cxnLst>
    <dgm:cxn modelId="{24CACD03-FE38-4D08-B2E1-9D0C13E5464E}" type="presOf" srcId="{1EF4827A-E94F-4489-95A3-0C8BC941FB9F}" destId="{8EE887B9-2A86-4C4A-90AD-87B348BAC4D6}" srcOrd="0" destOrd="0" presId="urn:microsoft.com/office/officeart/2011/layout/TabList"/>
    <dgm:cxn modelId="{4A52C40F-B5BB-4899-B9A6-849E223B70DC}" srcId="{8EF58FA9-08AA-4D1A-928F-C58800B19AE2}" destId="{42DF3D37-C9B0-48DE-8C69-DDD61BE9CC9C}" srcOrd="3" destOrd="0" parTransId="{939E8EE9-5AD9-4B28-8628-B694CE58ADD6}" sibTransId="{89751E48-A1CB-423B-965A-64C3F872FDCE}"/>
    <dgm:cxn modelId="{F232BF28-2C0D-4169-8B05-B4FF71E96A63}" type="presOf" srcId="{FA7FA3C3-6BB7-4E8E-AC61-53ECF3C59B5C}" destId="{D861E08E-8DF5-4567-AE80-D3B627ADBDF9}" srcOrd="0" destOrd="0" presId="urn:microsoft.com/office/officeart/2011/layout/TabList"/>
    <dgm:cxn modelId="{7D36202C-61CA-4DD7-9B3D-0F0247F47B32}" srcId="{FA7FA3C3-6BB7-4E8E-AC61-53ECF3C59B5C}" destId="{69EAB12F-0DE8-4627-A9B7-93D26C26F345}" srcOrd="0" destOrd="0" parTransId="{336E3421-F1B2-4E53-8220-12A66C395E6B}" sibTransId="{2A57039C-4057-45C9-BEEE-A3185AA5626A}"/>
    <dgm:cxn modelId="{69D17A2F-CE92-478E-A28D-E88EAB71CF8A}" type="presOf" srcId="{388CAE8A-7D82-4D26-AE71-A6A992797BD7}" destId="{01BBDAA6-75B0-4BBB-9DDE-FA8776B78EC1}" srcOrd="0" destOrd="0" presId="urn:microsoft.com/office/officeart/2011/layout/TabList"/>
    <dgm:cxn modelId="{FEEA3A34-6E28-4038-9F0A-A892BDEC7E6E}" type="presOf" srcId="{5A83DCC5-6D44-440F-AE1C-3174039A2FC5}" destId="{9B07E656-E34D-4EA0-A4E3-8F1A56506D35}" srcOrd="0" destOrd="0" presId="urn:microsoft.com/office/officeart/2011/layout/TabList"/>
    <dgm:cxn modelId="{6968743E-B8A4-4DA4-A21E-EC83FBEFCCE5}" type="presOf" srcId="{42DF3D37-C9B0-48DE-8C69-DDD61BE9CC9C}" destId="{3505C628-A508-43E4-AFCD-389DEB2AC1F4}" srcOrd="0" destOrd="0" presId="urn:microsoft.com/office/officeart/2011/layout/TabList"/>
    <dgm:cxn modelId="{4557C23F-209F-422F-A894-1123982D7FBA}" type="presOf" srcId="{8DBF5652-374E-4B80-AB41-F3EE8018F99C}" destId="{6D4D4E21-D244-44A9-B667-447534EECDF7}" srcOrd="0" destOrd="0" presId="urn:microsoft.com/office/officeart/2011/layout/TabList"/>
    <dgm:cxn modelId="{8A08755D-DA9D-45FA-9D4C-3418459E7F8D}" srcId="{669E4301-A9DB-43F5-B23E-26CA61F81B9D}" destId="{E82699C5-A234-461F-B942-7764F0C84085}" srcOrd="0" destOrd="0" parTransId="{45F46D3B-C6FE-41E8-AD1C-3178B523D3A6}" sibTransId="{923684D3-8AF8-4F74-8CEB-7293AC1580CB}"/>
    <dgm:cxn modelId="{A3683F47-C695-47CD-BE8B-5EFF2C749E41}" type="presOf" srcId="{E82699C5-A234-461F-B942-7764F0C84085}" destId="{B8122415-3041-476C-A3DF-20C8F74421A2}" srcOrd="0" destOrd="0" presId="urn:microsoft.com/office/officeart/2011/layout/TabList"/>
    <dgm:cxn modelId="{AD1BD469-1E2E-4E81-9B3E-C5CB821B1606}" type="presOf" srcId="{539D82F4-B62C-45FE-B946-C0B878CFF1BC}" destId="{58FBBD81-BDC4-49C7-8B1F-AE97B758DB17}" srcOrd="0" destOrd="0" presId="urn:microsoft.com/office/officeart/2011/layout/TabList"/>
    <dgm:cxn modelId="{CEF5B054-80EF-4DE8-8D7E-EE457F7A012E}" type="presOf" srcId="{8EF58FA9-08AA-4D1A-928F-C58800B19AE2}" destId="{F06D31C9-3AFE-457D-AD5C-680074D0271A}" srcOrd="0" destOrd="0" presId="urn:microsoft.com/office/officeart/2011/layout/TabList"/>
    <dgm:cxn modelId="{F635C483-35F8-4513-8A3B-5667C93E7C73}" srcId="{8EF58FA9-08AA-4D1A-928F-C58800B19AE2}" destId="{388CAE8A-7D82-4D26-AE71-A6A992797BD7}" srcOrd="4" destOrd="0" parTransId="{52D2A9B9-E26A-4A08-9042-37C1FCAC4EA0}" sibTransId="{A9F04EEB-47E3-4BF3-BFDE-F04EA178BD92}"/>
    <dgm:cxn modelId="{84640E88-9A2B-4313-90BD-A25C476E04D8}" type="presOf" srcId="{669E4301-A9DB-43F5-B23E-26CA61F81B9D}" destId="{F436120C-F703-44E5-8CF6-907C8FBE6C46}" srcOrd="0" destOrd="0" presId="urn:microsoft.com/office/officeart/2011/layout/TabList"/>
    <dgm:cxn modelId="{C2DF1E9A-A1A8-4906-86A2-ADAB6DDBBAFB}" srcId="{388CAE8A-7D82-4D26-AE71-A6A992797BD7}" destId="{D16DFE10-B8F1-463F-A26F-D00BBC97670A}" srcOrd="0" destOrd="0" parTransId="{D0E850F2-9149-48DE-AFCD-8C5C97069FB5}" sibTransId="{23770C12-F12C-4432-BB24-A4B19B1DCEB2}"/>
    <dgm:cxn modelId="{E65B10A7-1CBA-4C96-8251-F35F5BE25CC4}" srcId="{8DBF5652-374E-4B80-AB41-F3EE8018F99C}" destId="{1EF4827A-E94F-4489-95A3-0C8BC941FB9F}" srcOrd="0" destOrd="0" parTransId="{360FC996-584F-4176-AD6F-E41A6DAFF5C5}" sibTransId="{17868E21-463B-44F7-8895-F730C3E1494D}"/>
    <dgm:cxn modelId="{3F9E2EAD-2001-48E1-892E-9027AD2DB295}" type="presOf" srcId="{D16DFE10-B8F1-463F-A26F-D00BBC97670A}" destId="{D041DEFF-61B1-47F4-BAC4-CB2AB02B4879}" srcOrd="0" destOrd="0" presId="urn:microsoft.com/office/officeart/2011/layout/TabList"/>
    <dgm:cxn modelId="{ED405DBA-A3A5-47F7-A043-B0017C537F45}" srcId="{5A83DCC5-6D44-440F-AE1C-3174039A2FC5}" destId="{539D82F4-B62C-45FE-B946-C0B878CFF1BC}" srcOrd="0" destOrd="0" parTransId="{33CAC3B3-106F-462A-901A-67B7974F3F1E}" sibTransId="{DACACF1B-492C-472C-9CEA-3998CA210FCF}"/>
    <dgm:cxn modelId="{93D227C8-542A-42D4-B988-0392683EE807}" type="presOf" srcId="{69EAB12F-0DE8-4627-A9B7-93D26C26F345}" destId="{D5C7D88C-D206-4824-91DC-2886D4954447}" srcOrd="0" destOrd="0" presId="urn:microsoft.com/office/officeart/2011/layout/TabList"/>
    <dgm:cxn modelId="{732F8ED8-FE7C-412B-8770-B88A4CD14811}" srcId="{8EF58FA9-08AA-4D1A-928F-C58800B19AE2}" destId="{8DBF5652-374E-4B80-AB41-F3EE8018F99C}" srcOrd="2" destOrd="0" parTransId="{CFC515AC-5DC7-4907-B0FC-6C63045A28E2}" sibTransId="{D777105C-0441-4054-ABA6-6768E68B82DD}"/>
    <dgm:cxn modelId="{80CEAAD9-6A8C-457E-9E69-904E582D30EE}" srcId="{8EF58FA9-08AA-4D1A-928F-C58800B19AE2}" destId="{5A83DCC5-6D44-440F-AE1C-3174039A2FC5}" srcOrd="0" destOrd="0" parTransId="{C214E9B2-6A88-4B7E-A144-7164A468655B}" sibTransId="{B724C53A-C81B-4D2A-B929-5A37366587E2}"/>
    <dgm:cxn modelId="{819CE6DD-149D-47EC-92AD-EEC251B808A7}" type="presOf" srcId="{D527991B-F4A3-45C4-A4FC-72959F7C7518}" destId="{B37819A3-9775-45CD-8A83-C8E41122C14F}" srcOrd="0" destOrd="0" presId="urn:microsoft.com/office/officeart/2011/layout/TabList"/>
    <dgm:cxn modelId="{F5E38BE4-A2A9-4DBE-BB75-D981C54B218B}" srcId="{42DF3D37-C9B0-48DE-8C69-DDD61BE9CC9C}" destId="{D527991B-F4A3-45C4-A4FC-72959F7C7518}" srcOrd="0" destOrd="0" parTransId="{DEAB7DE9-E264-4C81-AE16-BC0CF6FA1C75}" sibTransId="{C139E206-FA84-4B74-941D-1E9C53F4F660}"/>
    <dgm:cxn modelId="{7C499DEC-8BF0-4013-BF56-8819FF8CB727}" srcId="{8EF58FA9-08AA-4D1A-928F-C58800B19AE2}" destId="{669E4301-A9DB-43F5-B23E-26CA61F81B9D}" srcOrd="5" destOrd="0" parTransId="{3CE0E7C0-FF8F-4F19-A9A1-3BBAFB59386A}" sibTransId="{546F8307-5EBE-48FE-A0AA-455C9600CE45}"/>
    <dgm:cxn modelId="{E92983F2-79B9-4437-84A6-605EF81FD610}" srcId="{8EF58FA9-08AA-4D1A-928F-C58800B19AE2}" destId="{FA7FA3C3-6BB7-4E8E-AC61-53ECF3C59B5C}" srcOrd="1" destOrd="0" parTransId="{66CEC310-5091-4A17-B419-02075226F85E}" sibTransId="{C260F545-9760-412D-8CEF-F1FFE19D5C84}"/>
    <dgm:cxn modelId="{3B72489D-3C97-4216-8039-14B04553DBA8}" type="presParOf" srcId="{F06D31C9-3AFE-457D-AD5C-680074D0271A}" destId="{E0B99B05-FF73-498F-9270-CB7AF2176CC4}" srcOrd="0" destOrd="0" presId="urn:microsoft.com/office/officeart/2011/layout/TabList"/>
    <dgm:cxn modelId="{DC232457-7E1E-47D7-A9B2-E0D4C9F01786}" type="presParOf" srcId="{E0B99B05-FF73-498F-9270-CB7AF2176CC4}" destId="{58FBBD81-BDC4-49C7-8B1F-AE97B758DB17}" srcOrd="0" destOrd="0" presId="urn:microsoft.com/office/officeart/2011/layout/TabList"/>
    <dgm:cxn modelId="{DC97F4ED-C20D-4282-9533-2BFC08A3D69F}" type="presParOf" srcId="{E0B99B05-FF73-498F-9270-CB7AF2176CC4}" destId="{9B07E656-E34D-4EA0-A4E3-8F1A56506D35}" srcOrd="1" destOrd="0" presId="urn:microsoft.com/office/officeart/2011/layout/TabList"/>
    <dgm:cxn modelId="{AB40B140-7A6A-4926-A35B-8838ACE41A59}" type="presParOf" srcId="{E0B99B05-FF73-498F-9270-CB7AF2176CC4}" destId="{A0F17621-5D84-4A3D-8367-1BCC97EAF9AC}" srcOrd="2" destOrd="0" presId="urn:microsoft.com/office/officeart/2011/layout/TabList"/>
    <dgm:cxn modelId="{94F13A52-C330-4955-AF50-E5A864295D04}" type="presParOf" srcId="{F06D31C9-3AFE-457D-AD5C-680074D0271A}" destId="{DBC3DFA1-871C-4CA1-90BC-41D1F1365D18}" srcOrd="1" destOrd="0" presId="urn:microsoft.com/office/officeart/2011/layout/TabList"/>
    <dgm:cxn modelId="{0C2C57F4-22CB-4771-A841-11E5D36E7A28}" type="presParOf" srcId="{F06D31C9-3AFE-457D-AD5C-680074D0271A}" destId="{3896AF3A-CA22-4311-8394-6C4B838FB907}" srcOrd="2" destOrd="0" presId="urn:microsoft.com/office/officeart/2011/layout/TabList"/>
    <dgm:cxn modelId="{27D16C2B-15A0-4E8F-ADD8-3FCE3B552D51}" type="presParOf" srcId="{3896AF3A-CA22-4311-8394-6C4B838FB907}" destId="{D5C7D88C-D206-4824-91DC-2886D4954447}" srcOrd="0" destOrd="0" presId="urn:microsoft.com/office/officeart/2011/layout/TabList"/>
    <dgm:cxn modelId="{ED2FEA7D-6174-41DD-8470-D8D2048B7BCA}" type="presParOf" srcId="{3896AF3A-CA22-4311-8394-6C4B838FB907}" destId="{D861E08E-8DF5-4567-AE80-D3B627ADBDF9}" srcOrd="1" destOrd="0" presId="urn:microsoft.com/office/officeart/2011/layout/TabList"/>
    <dgm:cxn modelId="{C5918270-2EE1-40C5-81C8-47DB5D6ECB5E}" type="presParOf" srcId="{3896AF3A-CA22-4311-8394-6C4B838FB907}" destId="{94F380E3-D3C1-4211-B95D-0055B9345D99}" srcOrd="2" destOrd="0" presId="urn:microsoft.com/office/officeart/2011/layout/TabList"/>
    <dgm:cxn modelId="{8B8FA699-7E83-4EA5-8B59-DFDCCFBB1CFD}" type="presParOf" srcId="{F06D31C9-3AFE-457D-AD5C-680074D0271A}" destId="{4A2D9DD0-2EC1-473C-A49E-554AAF9DC187}" srcOrd="3" destOrd="0" presId="urn:microsoft.com/office/officeart/2011/layout/TabList"/>
    <dgm:cxn modelId="{3EE2DCAD-C058-4102-A774-38A616979CC5}" type="presParOf" srcId="{F06D31C9-3AFE-457D-AD5C-680074D0271A}" destId="{5C72C65E-09FC-4A43-997E-16E816B86772}" srcOrd="4" destOrd="0" presId="urn:microsoft.com/office/officeart/2011/layout/TabList"/>
    <dgm:cxn modelId="{0C7FC7EA-D30F-4DF2-B323-3CC9353F633E}" type="presParOf" srcId="{5C72C65E-09FC-4A43-997E-16E816B86772}" destId="{8EE887B9-2A86-4C4A-90AD-87B348BAC4D6}" srcOrd="0" destOrd="0" presId="urn:microsoft.com/office/officeart/2011/layout/TabList"/>
    <dgm:cxn modelId="{877D8C42-2814-4D72-8F1C-8A11B73A816C}" type="presParOf" srcId="{5C72C65E-09FC-4A43-997E-16E816B86772}" destId="{6D4D4E21-D244-44A9-B667-447534EECDF7}" srcOrd="1" destOrd="0" presId="urn:microsoft.com/office/officeart/2011/layout/TabList"/>
    <dgm:cxn modelId="{1E9281F9-68A1-468A-8485-F528713F2275}" type="presParOf" srcId="{5C72C65E-09FC-4A43-997E-16E816B86772}" destId="{FAD97334-3D35-44F8-8A9C-251656C1685F}" srcOrd="2" destOrd="0" presId="urn:microsoft.com/office/officeart/2011/layout/TabList"/>
    <dgm:cxn modelId="{B9A2DAFC-3233-45C8-9B7A-0769F320A688}" type="presParOf" srcId="{F06D31C9-3AFE-457D-AD5C-680074D0271A}" destId="{E6FED3F9-17D4-4681-9D79-B98B69E799D9}" srcOrd="5" destOrd="0" presId="urn:microsoft.com/office/officeart/2011/layout/TabList"/>
    <dgm:cxn modelId="{A5504F8A-5B47-4129-A631-38419960D9AA}" type="presParOf" srcId="{F06D31C9-3AFE-457D-AD5C-680074D0271A}" destId="{D63AFB18-1EBD-4A58-917E-D9DACF532259}" srcOrd="6" destOrd="0" presId="urn:microsoft.com/office/officeart/2011/layout/TabList"/>
    <dgm:cxn modelId="{B762C97D-C25B-4187-9028-C5BB947CDCA3}" type="presParOf" srcId="{D63AFB18-1EBD-4A58-917E-D9DACF532259}" destId="{B37819A3-9775-45CD-8A83-C8E41122C14F}" srcOrd="0" destOrd="0" presId="urn:microsoft.com/office/officeart/2011/layout/TabList"/>
    <dgm:cxn modelId="{338A7DA1-697A-4147-86BA-67F91391508E}" type="presParOf" srcId="{D63AFB18-1EBD-4A58-917E-D9DACF532259}" destId="{3505C628-A508-43E4-AFCD-389DEB2AC1F4}" srcOrd="1" destOrd="0" presId="urn:microsoft.com/office/officeart/2011/layout/TabList"/>
    <dgm:cxn modelId="{8F004D42-A8C8-4D47-B930-1439C76CF968}" type="presParOf" srcId="{D63AFB18-1EBD-4A58-917E-D9DACF532259}" destId="{A209CBFB-5E0B-44EA-BCB5-C96C8E40665C}" srcOrd="2" destOrd="0" presId="urn:microsoft.com/office/officeart/2011/layout/TabList"/>
    <dgm:cxn modelId="{6EB09723-9FA7-4577-918F-B64EBE22EE7A}" type="presParOf" srcId="{F06D31C9-3AFE-457D-AD5C-680074D0271A}" destId="{4194C8E3-266D-4129-8A97-D626CCF596D2}" srcOrd="7" destOrd="0" presId="urn:microsoft.com/office/officeart/2011/layout/TabList"/>
    <dgm:cxn modelId="{3A50DB30-DB45-44F4-9918-7EFA5595D22F}" type="presParOf" srcId="{F06D31C9-3AFE-457D-AD5C-680074D0271A}" destId="{60B1FBE8-0B85-4684-819C-F7C7C2D82B95}" srcOrd="8" destOrd="0" presId="urn:microsoft.com/office/officeart/2011/layout/TabList"/>
    <dgm:cxn modelId="{47DC7EF4-B4E3-494A-98F1-D234A6238A1F}" type="presParOf" srcId="{60B1FBE8-0B85-4684-819C-F7C7C2D82B95}" destId="{D041DEFF-61B1-47F4-BAC4-CB2AB02B4879}" srcOrd="0" destOrd="0" presId="urn:microsoft.com/office/officeart/2011/layout/TabList"/>
    <dgm:cxn modelId="{E14DAE72-831D-4CAD-B1A9-69586BFE7DD1}" type="presParOf" srcId="{60B1FBE8-0B85-4684-819C-F7C7C2D82B95}" destId="{01BBDAA6-75B0-4BBB-9DDE-FA8776B78EC1}" srcOrd="1" destOrd="0" presId="urn:microsoft.com/office/officeart/2011/layout/TabList"/>
    <dgm:cxn modelId="{F62CD686-731C-4D3C-ACEC-B69043859668}" type="presParOf" srcId="{60B1FBE8-0B85-4684-819C-F7C7C2D82B95}" destId="{5512E893-95D7-47C4-B592-AB5838389BE8}" srcOrd="2" destOrd="0" presId="urn:microsoft.com/office/officeart/2011/layout/TabList"/>
    <dgm:cxn modelId="{08D09C44-C1D3-434F-BD65-6FD75AFDA9BE}" type="presParOf" srcId="{F06D31C9-3AFE-457D-AD5C-680074D0271A}" destId="{448B0266-5ECF-4D4F-935D-0DC9C3484643}" srcOrd="9" destOrd="0" presId="urn:microsoft.com/office/officeart/2011/layout/TabList"/>
    <dgm:cxn modelId="{E8309BFB-9A68-4447-B291-29F633B7DD5A}" type="presParOf" srcId="{F06D31C9-3AFE-457D-AD5C-680074D0271A}" destId="{D72A9FE1-7654-4D34-9C55-63EAFFCD47D9}" srcOrd="10" destOrd="0" presId="urn:microsoft.com/office/officeart/2011/layout/TabList"/>
    <dgm:cxn modelId="{5D5ED4F3-4863-4774-8830-C46F9A921CEE}" type="presParOf" srcId="{D72A9FE1-7654-4D34-9C55-63EAFFCD47D9}" destId="{B8122415-3041-476C-A3DF-20C8F74421A2}" srcOrd="0" destOrd="0" presId="urn:microsoft.com/office/officeart/2011/layout/TabList"/>
    <dgm:cxn modelId="{0305C698-ED81-4E69-A263-FC5C43A15315}" type="presParOf" srcId="{D72A9FE1-7654-4D34-9C55-63EAFFCD47D9}" destId="{F436120C-F703-44E5-8CF6-907C8FBE6C46}" srcOrd="1" destOrd="0" presId="urn:microsoft.com/office/officeart/2011/layout/TabList"/>
    <dgm:cxn modelId="{350DADB7-9982-4F1B-901F-B26F3C0F35DA}" type="presParOf" srcId="{D72A9FE1-7654-4D34-9C55-63EAFFCD47D9}" destId="{53D2A012-9387-4604-BCB2-9D12B70BFF62}"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F58FA9-08AA-4D1A-928F-C58800B19AE2}" type="doc">
      <dgm:prSet loTypeId="urn:microsoft.com/office/officeart/2011/layout/TabList" loCatId="list" qsTypeId="urn:microsoft.com/office/officeart/2005/8/quickstyle/simple1" qsCatId="simple" csTypeId="urn:microsoft.com/office/officeart/2005/8/colors/accent6_2" csCatId="accent6" phldr="1"/>
      <dgm:spPr/>
      <dgm:t>
        <a:bodyPr/>
        <a:lstStyle/>
        <a:p>
          <a:endParaRPr lang="en-US"/>
        </a:p>
      </dgm:t>
    </dgm:pt>
    <dgm:pt modelId="{FA7FA3C3-6BB7-4E8E-AC61-53ECF3C59B5C}">
      <dgm:prSet phldrT="[Text]" custT="1"/>
      <dgm:spPr/>
      <dgm:t>
        <a:bodyPr/>
        <a:lstStyle/>
        <a:p>
          <a:r>
            <a:rPr lang="en-US" sz="3000"/>
            <a:t>Expansion of CWZ for second stage of works.</a:t>
          </a:r>
        </a:p>
      </dgm:t>
    </dgm:pt>
    <dgm:pt modelId="{66CEC310-5091-4A17-B419-02075226F85E}" type="parTrans" cxnId="{E92983F2-79B9-4437-84A6-605EF81FD610}">
      <dgm:prSet/>
      <dgm:spPr/>
      <dgm:t>
        <a:bodyPr/>
        <a:lstStyle/>
        <a:p>
          <a:endParaRPr lang="en-US" sz="3000"/>
        </a:p>
      </dgm:t>
    </dgm:pt>
    <dgm:pt modelId="{C260F545-9760-412D-8CEF-F1FFE19D5C84}" type="sibTrans" cxnId="{E92983F2-79B9-4437-84A6-605EF81FD610}">
      <dgm:prSet/>
      <dgm:spPr/>
      <dgm:t>
        <a:bodyPr/>
        <a:lstStyle/>
        <a:p>
          <a:endParaRPr lang="en-US" sz="3000"/>
        </a:p>
      </dgm:t>
    </dgm:pt>
    <dgm:pt modelId="{B33F8F93-1777-4243-890C-BBB8DA9A7A23}">
      <dgm:prSet phldrT="[Text]" custT="1"/>
      <dgm:spPr/>
      <dgm:t>
        <a:bodyPr/>
        <a:lstStyle/>
        <a:p>
          <a:r>
            <a:rPr lang="en-US" sz="3000"/>
            <a:t>May – June 2026</a:t>
          </a:r>
        </a:p>
      </dgm:t>
    </dgm:pt>
    <dgm:pt modelId="{BDB78429-A64A-4159-A637-82E7BF49F6D1}" type="parTrans" cxnId="{065D5D82-BE86-43B6-9BEE-1C9347C040F1}">
      <dgm:prSet/>
      <dgm:spPr/>
      <dgm:t>
        <a:bodyPr/>
        <a:lstStyle/>
        <a:p>
          <a:endParaRPr lang="en-US" sz="3000"/>
        </a:p>
      </dgm:t>
    </dgm:pt>
    <dgm:pt modelId="{58D145E3-23E6-4B9C-A042-AAE621017B3B}" type="sibTrans" cxnId="{065D5D82-BE86-43B6-9BEE-1C9347C040F1}">
      <dgm:prSet/>
      <dgm:spPr/>
      <dgm:t>
        <a:bodyPr/>
        <a:lstStyle/>
        <a:p>
          <a:endParaRPr lang="en-US" sz="3000"/>
        </a:p>
      </dgm:t>
    </dgm:pt>
    <dgm:pt modelId="{33E70D1D-4E58-4EF3-93F4-ACC60338912E}">
      <dgm:prSet phldrT="[Text]" custT="1"/>
      <dgm:spPr/>
      <dgm:t>
        <a:bodyPr/>
        <a:lstStyle/>
        <a:p>
          <a:r>
            <a:rPr lang="en-US" sz="3000"/>
            <a:t>January – April 2026</a:t>
          </a:r>
        </a:p>
      </dgm:t>
    </dgm:pt>
    <dgm:pt modelId="{737AE89E-D3DA-4143-8692-4E36DDDD0C48}" type="parTrans" cxnId="{139319FE-80AA-4734-A4A8-125AE306DCFF}">
      <dgm:prSet/>
      <dgm:spPr/>
      <dgm:t>
        <a:bodyPr/>
        <a:lstStyle/>
        <a:p>
          <a:endParaRPr lang="en-US" sz="3000"/>
        </a:p>
      </dgm:t>
    </dgm:pt>
    <dgm:pt modelId="{DA774268-B0AC-4D0C-B43C-2755BEB2C1F9}" type="sibTrans" cxnId="{139319FE-80AA-4734-A4A8-125AE306DCFF}">
      <dgm:prSet/>
      <dgm:spPr/>
      <dgm:t>
        <a:bodyPr/>
        <a:lstStyle/>
        <a:p>
          <a:endParaRPr lang="en-US" sz="3000"/>
        </a:p>
      </dgm:t>
    </dgm:pt>
    <dgm:pt modelId="{75B2213C-02AB-40CF-A50A-8C61BB53D6A1}">
      <dgm:prSet phldrT="[Text]" custT="1"/>
      <dgm:spPr/>
      <dgm:t>
        <a:bodyPr/>
        <a:lstStyle/>
        <a:p>
          <a:r>
            <a:rPr lang="en-US" sz="3000"/>
            <a:t>Continuation of track construction and CWZ for Stage 2 works.</a:t>
          </a:r>
        </a:p>
      </dgm:t>
    </dgm:pt>
    <dgm:pt modelId="{020366D8-BCFF-4328-BF0B-4BD9BB8FE34A}" type="parTrans" cxnId="{C6D059A7-AB75-42D7-9E93-F2B00DC0DD75}">
      <dgm:prSet/>
      <dgm:spPr/>
      <dgm:t>
        <a:bodyPr/>
        <a:lstStyle/>
        <a:p>
          <a:endParaRPr lang="en-US" sz="3000"/>
        </a:p>
      </dgm:t>
    </dgm:pt>
    <dgm:pt modelId="{E5D87506-D9FB-43D2-B5AF-6CF70A96E9B5}" type="sibTrans" cxnId="{C6D059A7-AB75-42D7-9E93-F2B00DC0DD75}">
      <dgm:prSet/>
      <dgm:spPr/>
      <dgm:t>
        <a:bodyPr/>
        <a:lstStyle/>
        <a:p>
          <a:endParaRPr lang="en-US" sz="3000"/>
        </a:p>
      </dgm:t>
    </dgm:pt>
    <dgm:pt modelId="{57612950-08B2-46C1-AC62-4B869D7CAD79}">
      <dgm:prSet phldrT="[Text]" custT="1"/>
      <dgm:spPr/>
      <dgm:t>
        <a:bodyPr/>
        <a:lstStyle/>
        <a:p>
          <a:r>
            <a:rPr lang="en-US" sz="3000"/>
            <a:t>Divert CPKC rail from mainline to T1 diversion track.</a:t>
          </a:r>
        </a:p>
      </dgm:t>
    </dgm:pt>
    <dgm:pt modelId="{3A4C6EB6-37E4-4113-958A-877C97B51D50}" type="parTrans" cxnId="{738A9F44-3798-4717-8A94-40CEB6914A1A}">
      <dgm:prSet/>
      <dgm:spPr/>
      <dgm:t>
        <a:bodyPr/>
        <a:lstStyle/>
        <a:p>
          <a:endParaRPr lang="en-US" sz="3000"/>
        </a:p>
      </dgm:t>
    </dgm:pt>
    <dgm:pt modelId="{2ADE2809-10F5-4AD1-878E-2AD39BE56A07}" type="sibTrans" cxnId="{738A9F44-3798-4717-8A94-40CEB6914A1A}">
      <dgm:prSet/>
      <dgm:spPr/>
      <dgm:t>
        <a:bodyPr/>
        <a:lstStyle/>
        <a:p>
          <a:endParaRPr lang="en-US" sz="3000"/>
        </a:p>
      </dgm:t>
    </dgm:pt>
    <dgm:pt modelId="{195AF212-01E9-4A00-B9EC-2955D8F208F4}">
      <dgm:prSet phldrT="[Text]" custT="1"/>
      <dgm:spPr/>
      <dgm:t>
        <a:bodyPr/>
        <a:lstStyle/>
        <a:p>
          <a:r>
            <a:rPr lang="en-US" sz="3000"/>
            <a:t>Preparation works for Stage 2 construction.</a:t>
          </a:r>
        </a:p>
      </dgm:t>
    </dgm:pt>
    <dgm:pt modelId="{F57D9CD8-42E4-4429-BC54-21890421815C}" type="parTrans" cxnId="{837E4F4B-1CC1-4E2B-9BF1-AFD23CC690EE}">
      <dgm:prSet/>
      <dgm:spPr/>
      <dgm:t>
        <a:bodyPr/>
        <a:lstStyle/>
        <a:p>
          <a:endParaRPr lang="en-US" sz="3000"/>
        </a:p>
      </dgm:t>
    </dgm:pt>
    <dgm:pt modelId="{B169745D-62E3-4860-84D7-9608D23CB3C2}" type="sibTrans" cxnId="{837E4F4B-1CC1-4E2B-9BF1-AFD23CC690EE}">
      <dgm:prSet/>
      <dgm:spPr/>
      <dgm:t>
        <a:bodyPr/>
        <a:lstStyle/>
        <a:p>
          <a:endParaRPr lang="en-US" sz="3000"/>
        </a:p>
      </dgm:t>
    </dgm:pt>
    <dgm:pt modelId="{0D9793E2-80C0-48B5-84C8-AD6E559C4AD7}">
      <dgm:prSet phldrT="[Text]" custT="1"/>
      <dgm:spPr/>
      <dgm:t>
        <a:bodyPr/>
        <a:lstStyle/>
        <a:p>
          <a:r>
            <a:rPr lang="en-US" sz="3000"/>
            <a:t>May 1-3, 2026</a:t>
          </a:r>
        </a:p>
      </dgm:t>
    </dgm:pt>
    <dgm:pt modelId="{6C3792BC-C5D7-4374-A567-274C41BA64EB}" type="sibTrans" cxnId="{736F33E0-CDC8-4F50-A9A0-8AD152224BE1}">
      <dgm:prSet/>
      <dgm:spPr/>
      <dgm:t>
        <a:bodyPr/>
        <a:lstStyle/>
        <a:p>
          <a:endParaRPr lang="en-US" sz="3000"/>
        </a:p>
      </dgm:t>
    </dgm:pt>
    <dgm:pt modelId="{55801943-3B17-4FF7-967D-03263A432D4F}" type="parTrans" cxnId="{736F33E0-CDC8-4F50-A9A0-8AD152224BE1}">
      <dgm:prSet/>
      <dgm:spPr/>
      <dgm:t>
        <a:bodyPr/>
        <a:lstStyle/>
        <a:p>
          <a:endParaRPr lang="en-US" sz="3000"/>
        </a:p>
      </dgm:t>
    </dgm:pt>
    <dgm:pt modelId="{2BE83C71-E168-41F9-9D27-F9343E9752AF}">
      <dgm:prSet phldrT="[Text]" custT="1"/>
      <dgm:spPr/>
      <dgm:t>
        <a:bodyPr/>
        <a:lstStyle/>
        <a:p>
          <a:r>
            <a:rPr lang="en-US" sz="3000"/>
            <a:t>March – May 2026</a:t>
          </a:r>
        </a:p>
      </dgm:t>
    </dgm:pt>
    <dgm:pt modelId="{CCF6896A-2AE5-463A-A791-DFAA50B272C7}" type="sibTrans" cxnId="{505DAAF8-9E5D-49BD-A290-BFB31F95B151}">
      <dgm:prSet/>
      <dgm:spPr/>
      <dgm:t>
        <a:bodyPr/>
        <a:lstStyle/>
        <a:p>
          <a:endParaRPr lang="en-US" sz="3000"/>
        </a:p>
      </dgm:t>
    </dgm:pt>
    <dgm:pt modelId="{8F7B6F93-EB53-44E2-B7E4-415E66812F60}" type="parTrans" cxnId="{505DAAF8-9E5D-49BD-A290-BFB31F95B151}">
      <dgm:prSet/>
      <dgm:spPr/>
      <dgm:t>
        <a:bodyPr/>
        <a:lstStyle/>
        <a:p>
          <a:endParaRPr lang="en-US" sz="3000"/>
        </a:p>
      </dgm:t>
    </dgm:pt>
    <dgm:pt modelId="{4DAE2B72-1AF2-4C53-B1D2-2A25424DB97D}">
      <dgm:prSet phldrT="[Text]" custT="1"/>
      <dgm:spPr/>
      <dgm:t>
        <a:bodyPr/>
        <a:lstStyle/>
        <a:p>
          <a:r>
            <a:rPr lang="en-US" sz="3000"/>
            <a:t>January – March 2026</a:t>
          </a:r>
        </a:p>
      </dgm:t>
    </dgm:pt>
    <dgm:pt modelId="{E4F26339-2C4C-43FB-B994-38801CA226CD}" type="parTrans" cxnId="{1F9566E9-7F79-4F0F-86E4-2E8826F3F7A8}">
      <dgm:prSet/>
      <dgm:spPr/>
      <dgm:t>
        <a:bodyPr/>
        <a:lstStyle/>
        <a:p>
          <a:endParaRPr lang="en-US"/>
        </a:p>
      </dgm:t>
    </dgm:pt>
    <dgm:pt modelId="{F147C1BA-7ADF-4F1D-B4A5-B8902D9699EF}" type="sibTrans" cxnId="{1F9566E9-7F79-4F0F-86E4-2E8826F3F7A8}">
      <dgm:prSet/>
      <dgm:spPr/>
      <dgm:t>
        <a:bodyPr/>
        <a:lstStyle/>
        <a:p>
          <a:endParaRPr lang="en-US"/>
        </a:p>
      </dgm:t>
    </dgm:pt>
    <dgm:pt modelId="{C76A715A-AE29-498A-B638-0F0E19CE6AA7}">
      <dgm:prSet phldrT="[Text]" custT="1"/>
      <dgm:spPr/>
      <dgm:t>
        <a:bodyPr/>
        <a:lstStyle/>
        <a:p>
          <a:r>
            <a:rPr lang="en-US" sz="3000"/>
            <a:t>Drill rig pad removal and clearing and grubbing.</a:t>
          </a:r>
        </a:p>
      </dgm:t>
    </dgm:pt>
    <dgm:pt modelId="{E0F49E10-9768-4CBA-95A9-016ABDD7CF9A}" type="parTrans" cxnId="{0EDE1173-1CEE-4C23-9995-AB66FA4DADE5}">
      <dgm:prSet/>
      <dgm:spPr/>
      <dgm:t>
        <a:bodyPr/>
        <a:lstStyle/>
        <a:p>
          <a:endParaRPr lang="en-US"/>
        </a:p>
      </dgm:t>
    </dgm:pt>
    <dgm:pt modelId="{5AD1E74E-E864-497C-AFF4-ACFD1C2E203E}" type="sibTrans" cxnId="{0EDE1173-1CEE-4C23-9995-AB66FA4DADE5}">
      <dgm:prSet/>
      <dgm:spPr/>
      <dgm:t>
        <a:bodyPr/>
        <a:lstStyle/>
        <a:p>
          <a:endParaRPr lang="en-US"/>
        </a:p>
      </dgm:t>
    </dgm:pt>
    <dgm:pt modelId="{F06D31C9-3AFE-457D-AD5C-680074D0271A}" type="pres">
      <dgm:prSet presAssocID="{8EF58FA9-08AA-4D1A-928F-C58800B19AE2}" presName="Name0" presStyleCnt="0">
        <dgm:presLayoutVars>
          <dgm:chMax/>
          <dgm:chPref val="3"/>
          <dgm:dir/>
          <dgm:animOne val="branch"/>
          <dgm:animLvl val="lvl"/>
        </dgm:presLayoutVars>
      </dgm:prSet>
      <dgm:spPr/>
    </dgm:pt>
    <dgm:pt modelId="{B125C88A-DA7D-4C96-83A3-2FFAA11D34AD}" type="pres">
      <dgm:prSet presAssocID="{4DAE2B72-1AF2-4C53-B1D2-2A25424DB97D}" presName="composite" presStyleCnt="0"/>
      <dgm:spPr/>
    </dgm:pt>
    <dgm:pt modelId="{6A12E183-305E-4FC8-B34D-4626447B671B}" type="pres">
      <dgm:prSet presAssocID="{4DAE2B72-1AF2-4C53-B1D2-2A25424DB97D}" presName="FirstChild" presStyleLbl="revTx" presStyleIdx="0" presStyleCnt="5">
        <dgm:presLayoutVars>
          <dgm:chMax val="0"/>
          <dgm:chPref val="0"/>
          <dgm:bulletEnabled val="1"/>
        </dgm:presLayoutVars>
      </dgm:prSet>
      <dgm:spPr/>
    </dgm:pt>
    <dgm:pt modelId="{97728BE1-616B-4DAB-BA3E-34E27496B6EF}" type="pres">
      <dgm:prSet presAssocID="{4DAE2B72-1AF2-4C53-B1D2-2A25424DB97D}" presName="Parent" presStyleLbl="alignNode1" presStyleIdx="0" presStyleCnt="5">
        <dgm:presLayoutVars>
          <dgm:chMax val="3"/>
          <dgm:chPref val="3"/>
          <dgm:bulletEnabled val="1"/>
        </dgm:presLayoutVars>
      </dgm:prSet>
      <dgm:spPr/>
    </dgm:pt>
    <dgm:pt modelId="{45C5E6EF-B8D9-48B0-A0F4-5EB48DF971B6}" type="pres">
      <dgm:prSet presAssocID="{4DAE2B72-1AF2-4C53-B1D2-2A25424DB97D}" presName="Accent" presStyleLbl="parChTrans1D1" presStyleIdx="0" presStyleCnt="5"/>
      <dgm:spPr/>
    </dgm:pt>
    <dgm:pt modelId="{741DC943-9EF2-4B50-AE8B-A4D7899BC8C5}" type="pres">
      <dgm:prSet presAssocID="{F147C1BA-7ADF-4F1D-B4A5-B8902D9699EF}" presName="sibTrans" presStyleCnt="0"/>
      <dgm:spPr/>
    </dgm:pt>
    <dgm:pt modelId="{FC03F5B4-9F42-4EB5-984F-EB99E32CCD0A}" type="pres">
      <dgm:prSet presAssocID="{33E70D1D-4E58-4EF3-93F4-ACC60338912E}" presName="composite" presStyleCnt="0"/>
      <dgm:spPr/>
    </dgm:pt>
    <dgm:pt modelId="{F919AB9F-9FCD-40CD-83FA-4D108CFA0442}" type="pres">
      <dgm:prSet presAssocID="{33E70D1D-4E58-4EF3-93F4-ACC60338912E}" presName="FirstChild" presStyleLbl="revTx" presStyleIdx="1" presStyleCnt="5">
        <dgm:presLayoutVars>
          <dgm:chMax val="0"/>
          <dgm:chPref val="0"/>
          <dgm:bulletEnabled val="1"/>
        </dgm:presLayoutVars>
      </dgm:prSet>
      <dgm:spPr/>
    </dgm:pt>
    <dgm:pt modelId="{207829EC-236D-4939-AD25-1B91F6561FCA}" type="pres">
      <dgm:prSet presAssocID="{33E70D1D-4E58-4EF3-93F4-ACC60338912E}" presName="Parent" presStyleLbl="alignNode1" presStyleIdx="1" presStyleCnt="5">
        <dgm:presLayoutVars>
          <dgm:chMax val="3"/>
          <dgm:chPref val="3"/>
          <dgm:bulletEnabled val="1"/>
        </dgm:presLayoutVars>
      </dgm:prSet>
      <dgm:spPr/>
    </dgm:pt>
    <dgm:pt modelId="{314699C3-806F-49B5-ABDE-F7F74239AF4C}" type="pres">
      <dgm:prSet presAssocID="{33E70D1D-4E58-4EF3-93F4-ACC60338912E}" presName="Accent" presStyleLbl="parChTrans1D1" presStyleIdx="1" presStyleCnt="5"/>
      <dgm:spPr/>
    </dgm:pt>
    <dgm:pt modelId="{F703BF24-054E-404D-AB84-AF27775D898A}" type="pres">
      <dgm:prSet presAssocID="{DA774268-B0AC-4D0C-B43C-2755BEB2C1F9}" presName="sibTrans" presStyleCnt="0"/>
      <dgm:spPr/>
    </dgm:pt>
    <dgm:pt modelId="{9A8CC62B-C297-43AD-BEB2-B48354FD657B}" type="pres">
      <dgm:prSet presAssocID="{2BE83C71-E168-41F9-9D27-F9343E9752AF}" presName="composite" presStyleCnt="0"/>
      <dgm:spPr/>
    </dgm:pt>
    <dgm:pt modelId="{85E0F597-48E7-43F9-BFBA-D7064BDA704F}" type="pres">
      <dgm:prSet presAssocID="{2BE83C71-E168-41F9-9D27-F9343E9752AF}" presName="FirstChild" presStyleLbl="revTx" presStyleIdx="2" presStyleCnt="5">
        <dgm:presLayoutVars>
          <dgm:chMax val="0"/>
          <dgm:chPref val="0"/>
          <dgm:bulletEnabled val="1"/>
        </dgm:presLayoutVars>
      </dgm:prSet>
      <dgm:spPr/>
    </dgm:pt>
    <dgm:pt modelId="{106ACF85-2B7D-4B0A-9330-1D195804637F}" type="pres">
      <dgm:prSet presAssocID="{2BE83C71-E168-41F9-9D27-F9343E9752AF}" presName="Parent" presStyleLbl="alignNode1" presStyleIdx="2" presStyleCnt="5">
        <dgm:presLayoutVars>
          <dgm:chMax val="3"/>
          <dgm:chPref val="3"/>
          <dgm:bulletEnabled val="1"/>
        </dgm:presLayoutVars>
      </dgm:prSet>
      <dgm:spPr/>
    </dgm:pt>
    <dgm:pt modelId="{D41F215A-71A1-4D2A-8484-5E77729F8F3A}" type="pres">
      <dgm:prSet presAssocID="{2BE83C71-E168-41F9-9D27-F9343E9752AF}" presName="Accent" presStyleLbl="parChTrans1D1" presStyleIdx="2" presStyleCnt="5"/>
      <dgm:spPr/>
    </dgm:pt>
    <dgm:pt modelId="{8CECD44E-BA51-4138-8793-D7844CF92826}" type="pres">
      <dgm:prSet presAssocID="{CCF6896A-2AE5-463A-A791-DFAA50B272C7}" presName="sibTrans" presStyleCnt="0"/>
      <dgm:spPr/>
    </dgm:pt>
    <dgm:pt modelId="{86D956A0-20F5-4C5E-9FE1-921751CA1F12}" type="pres">
      <dgm:prSet presAssocID="{0D9793E2-80C0-48B5-84C8-AD6E559C4AD7}" presName="composite" presStyleCnt="0"/>
      <dgm:spPr/>
    </dgm:pt>
    <dgm:pt modelId="{9D982ACF-859F-4D25-8403-6CBFF2DD6BD3}" type="pres">
      <dgm:prSet presAssocID="{0D9793E2-80C0-48B5-84C8-AD6E559C4AD7}" presName="FirstChild" presStyleLbl="revTx" presStyleIdx="3" presStyleCnt="5">
        <dgm:presLayoutVars>
          <dgm:chMax val="0"/>
          <dgm:chPref val="0"/>
          <dgm:bulletEnabled val="1"/>
        </dgm:presLayoutVars>
      </dgm:prSet>
      <dgm:spPr/>
    </dgm:pt>
    <dgm:pt modelId="{6792A4D6-0B37-4A04-85EA-DEB345D075AA}" type="pres">
      <dgm:prSet presAssocID="{0D9793E2-80C0-48B5-84C8-AD6E559C4AD7}" presName="Parent" presStyleLbl="alignNode1" presStyleIdx="3" presStyleCnt="5">
        <dgm:presLayoutVars>
          <dgm:chMax val="3"/>
          <dgm:chPref val="3"/>
          <dgm:bulletEnabled val="1"/>
        </dgm:presLayoutVars>
      </dgm:prSet>
      <dgm:spPr/>
    </dgm:pt>
    <dgm:pt modelId="{8A45A3F4-E77D-42FC-96BE-6E74C990FDE8}" type="pres">
      <dgm:prSet presAssocID="{0D9793E2-80C0-48B5-84C8-AD6E559C4AD7}" presName="Accent" presStyleLbl="parChTrans1D1" presStyleIdx="3" presStyleCnt="5"/>
      <dgm:spPr/>
    </dgm:pt>
    <dgm:pt modelId="{BA765683-F557-405D-A334-2D69D3E9F5DA}" type="pres">
      <dgm:prSet presAssocID="{6C3792BC-C5D7-4374-A567-274C41BA64EB}" presName="sibTrans" presStyleCnt="0"/>
      <dgm:spPr/>
    </dgm:pt>
    <dgm:pt modelId="{8F647676-96EE-406B-8D84-A55EA8E0AF7B}" type="pres">
      <dgm:prSet presAssocID="{B33F8F93-1777-4243-890C-BBB8DA9A7A23}" presName="composite" presStyleCnt="0"/>
      <dgm:spPr/>
    </dgm:pt>
    <dgm:pt modelId="{9430E512-857C-4F69-BB6E-2F9EE1F897E3}" type="pres">
      <dgm:prSet presAssocID="{B33F8F93-1777-4243-890C-BBB8DA9A7A23}" presName="FirstChild" presStyleLbl="revTx" presStyleIdx="4" presStyleCnt="5">
        <dgm:presLayoutVars>
          <dgm:chMax val="0"/>
          <dgm:chPref val="0"/>
          <dgm:bulletEnabled val="1"/>
        </dgm:presLayoutVars>
      </dgm:prSet>
      <dgm:spPr/>
    </dgm:pt>
    <dgm:pt modelId="{EACAF5A3-DB1E-4861-AC03-A72AB990BC34}" type="pres">
      <dgm:prSet presAssocID="{B33F8F93-1777-4243-890C-BBB8DA9A7A23}" presName="Parent" presStyleLbl="alignNode1" presStyleIdx="4" presStyleCnt="5">
        <dgm:presLayoutVars>
          <dgm:chMax val="3"/>
          <dgm:chPref val="3"/>
          <dgm:bulletEnabled val="1"/>
        </dgm:presLayoutVars>
      </dgm:prSet>
      <dgm:spPr/>
    </dgm:pt>
    <dgm:pt modelId="{FB0FE8D4-7605-454C-8520-AC781DF0B403}" type="pres">
      <dgm:prSet presAssocID="{B33F8F93-1777-4243-890C-BBB8DA9A7A23}" presName="Accent" presStyleLbl="parChTrans1D1" presStyleIdx="4" presStyleCnt="5"/>
      <dgm:spPr/>
    </dgm:pt>
  </dgm:ptLst>
  <dgm:cxnLst>
    <dgm:cxn modelId="{B1F0571C-643A-474A-81D0-B0050C71A9D5}" type="presOf" srcId="{33E70D1D-4E58-4EF3-93F4-ACC60338912E}" destId="{207829EC-236D-4939-AD25-1B91F6561FCA}" srcOrd="0" destOrd="0" presId="urn:microsoft.com/office/officeart/2011/layout/TabList"/>
    <dgm:cxn modelId="{340F4F2E-DC07-4B11-8DED-F260CC7AFB73}" type="presOf" srcId="{2BE83C71-E168-41F9-9D27-F9343E9752AF}" destId="{106ACF85-2B7D-4B0A-9330-1D195804637F}" srcOrd="0" destOrd="0" presId="urn:microsoft.com/office/officeart/2011/layout/TabList"/>
    <dgm:cxn modelId="{864FB65E-9476-46D9-8FFC-DF8D99B0475B}" type="presOf" srcId="{C76A715A-AE29-498A-B638-0F0E19CE6AA7}" destId="{6A12E183-305E-4FC8-B34D-4626447B671B}" srcOrd="0" destOrd="0" presId="urn:microsoft.com/office/officeart/2011/layout/TabList"/>
    <dgm:cxn modelId="{738A9F44-3798-4717-8A94-40CEB6914A1A}" srcId="{0D9793E2-80C0-48B5-84C8-AD6E559C4AD7}" destId="{57612950-08B2-46C1-AC62-4B869D7CAD79}" srcOrd="0" destOrd="0" parTransId="{3A4C6EB6-37E4-4113-958A-877C97B51D50}" sibTransId="{2ADE2809-10F5-4AD1-878E-2AD39BE56A07}"/>
    <dgm:cxn modelId="{837E4F4B-1CC1-4E2B-9BF1-AFD23CC690EE}" srcId="{B33F8F93-1777-4243-890C-BBB8DA9A7A23}" destId="{195AF212-01E9-4A00-B9EC-2955D8F208F4}" srcOrd="0" destOrd="0" parTransId="{F57D9CD8-42E4-4429-BC54-21890421815C}" sibTransId="{B169745D-62E3-4860-84D7-9608D23CB3C2}"/>
    <dgm:cxn modelId="{540D646E-B731-4694-A324-690DAAE6D9E1}" type="presOf" srcId="{57612950-08B2-46C1-AC62-4B869D7CAD79}" destId="{9D982ACF-859F-4D25-8403-6CBFF2DD6BD3}" srcOrd="0" destOrd="0" presId="urn:microsoft.com/office/officeart/2011/layout/TabList"/>
    <dgm:cxn modelId="{0EDE1173-1CEE-4C23-9995-AB66FA4DADE5}" srcId="{4DAE2B72-1AF2-4C53-B1D2-2A25424DB97D}" destId="{C76A715A-AE29-498A-B638-0F0E19CE6AA7}" srcOrd="0" destOrd="0" parTransId="{E0F49E10-9768-4CBA-95A9-016ABDD7CF9A}" sibTransId="{5AD1E74E-E864-497C-AFF4-ACFD1C2E203E}"/>
    <dgm:cxn modelId="{CEF5B054-80EF-4DE8-8D7E-EE457F7A012E}" type="presOf" srcId="{8EF58FA9-08AA-4D1A-928F-C58800B19AE2}" destId="{F06D31C9-3AFE-457D-AD5C-680074D0271A}" srcOrd="0" destOrd="0" presId="urn:microsoft.com/office/officeart/2011/layout/TabList"/>
    <dgm:cxn modelId="{065D5D82-BE86-43B6-9BEE-1C9347C040F1}" srcId="{8EF58FA9-08AA-4D1A-928F-C58800B19AE2}" destId="{B33F8F93-1777-4243-890C-BBB8DA9A7A23}" srcOrd="4" destOrd="0" parTransId="{BDB78429-A64A-4159-A637-82E7BF49F6D1}" sibTransId="{58D145E3-23E6-4B9C-A042-AAE621017B3B}"/>
    <dgm:cxn modelId="{D044F18F-B36D-46D9-BC4A-104EFC55C90F}" type="presOf" srcId="{B33F8F93-1777-4243-890C-BBB8DA9A7A23}" destId="{EACAF5A3-DB1E-4861-AC03-A72AB990BC34}" srcOrd="0" destOrd="0" presId="urn:microsoft.com/office/officeart/2011/layout/TabList"/>
    <dgm:cxn modelId="{54585D95-463F-4CC9-A52C-F507117310F3}" type="presOf" srcId="{75B2213C-02AB-40CF-A50A-8C61BB53D6A1}" destId="{85E0F597-48E7-43F9-BFBA-D7064BDA704F}" srcOrd="0" destOrd="0" presId="urn:microsoft.com/office/officeart/2011/layout/TabList"/>
    <dgm:cxn modelId="{124E3799-9F80-4C52-8AA8-BB7FA58D2086}" type="presOf" srcId="{4DAE2B72-1AF2-4C53-B1D2-2A25424DB97D}" destId="{97728BE1-616B-4DAB-BA3E-34E27496B6EF}" srcOrd="0" destOrd="0" presId="urn:microsoft.com/office/officeart/2011/layout/TabList"/>
    <dgm:cxn modelId="{715A99A3-3A36-4589-95CF-4C33B07F6ED9}" type="presOf" srcId="{195AF212-01E9-4A00-B9EC-2955D8F208F4}" destId="{9430E512-857C-4F69-BB6E-2F9EE1F897E3}" srcOrd="0" destOrd="0" presId="urn:microsoft.com/office/officeart/2011/layout/TabList"/>
    <dgm:cxn modelId="{C6D059A7-AB75-42D7-9E93-F2B00DC0DD75}" srcId="{2BE83C71-E168-41F9-9D27-F9343E9752AF}" destId="{75B2213C-02AB-40CF-A50A-8C61BB53D6A1}" srcOrd="0" destOrd="0" parTransId="{020366D8-BCFF-4328-BF0B-4BD9BB8FE34A}" sibTransId="{E5D87506-D9FB-43D2-B5AF-6CF70A96E9B5}"/>
    <dgm:cxn modelId="{071CD9DC-3ED2-4E2B-A5B3-A2CDD8004D6A}" type="presOf" srcId="{0D9793E2-80C0-48B5-84C8-AD6E559C4AD7}" destId="{6792A4D6-0B37-4A04-85EA-DEB345D075AA}" srcOrd="0" destOrd="0" presId="urn:microsoft.com/office/officeart/2011/layout/TabList"/>
    <dgm:cxn modelId="{736F33E0-CDC8-4F50-A9A0-8AD152224BE1}" srcId="{8EF58FA9-08AA-4D1A-928F-C58800B19AE2}" destId="{0D9793E2-80C0-48B5-84C8-AD6E559C4AD7}" srcOrd="3" destOrd="0" parTransId="{55801943-3B17-4FF7-967D-03263A432D4F}" sibTransId="{6C3792BC-C5D7-4374-A567-274C41BA64EB}"/>
    <dgm:cxn modelId="{1F9566E9-7F79-4F0F-86E4-2E8826F3F7A8}" srcId="{8EF58FA9-08AA-4D1A-928F-C58800B19AE2}" destId="{4DAE2B72-1AF2-4C53-B1D2-2A25424DB97D}" srcOrd="0" destOrd="0" parTransId="{E4F26339-2C4C-43FB-B994-38801CA226CD}" sibTransId="{F147C1BA-7ADF-4F1D-B4A5-B8902D9699EF}"/>
    <dgm:cxn modelId="{E92983F2-79B9-4437-84A6-605EF81FD610}" srcId="{33E70D1D-4E58-4EF3-93F4-ACC60338912E}" destId="{FA7FA3C3-6BB7-4E8E-AC61-53ECF3C59B5C}" srcOrd="0" destOrd="0" parTransId="{66CEC310-5091-4A17-B419-02075226F85E}" sibTransId="{C260F545-9760-412D-8CEF-F1FFE19D5C84}"/>
    <dgm:cxn modelId="{505DAAF8-9E5D-49BD-A290-BFB31F95B151}" srcId="{8EF58FA9-08AA-4D1A-928F-C58800B19AE2}" destId="{2BE83C71-E168-41F9-9D27-F9343E9752AF}" srcOrd="2" destOrd="0" parTransId="{8F7B6F93-EB53-44E2-B7E4-415E66812F60}" sibTransId="{CCF6896A-2AE5-463A-A791-DFAA50B272C7}"/>
    <dgm:cxn modelId="{139319FE-80AA-4734-A4A8-125AE306DCFF}" srcId="{8EF58FA9-08AA-4D1A-928F-C58800B19AE2}" destId="{33E70D1D-4E58-4EF3-93F4-ACC60338912E}" srcOrd="1" destOrd="0" parTransId="{737AE89E-D3DA-4143-8692-4E36DDDD0C48}" sibTransId="{DA774268-B0AC-4D0C-B43C-2755BEB2C1F9}"/>
    <dgm:cxn modelId="{EC1331FF-C555-4698-88F0-3C7FD8677219}" type="presOf" srcId="{FA7FA3C3-6BB7-4E8E-AC61-53ECF3C59B5C}" destId="{F919AB9F-9FCD-40CD-83FA-4D108CFA0442}" srcOrd="0" destOrd="0" presId="urn:microsoft.com/office/officeart/2011/layout/TabList"/>
    <dgm:cxn modelId="{57FD8CAD-CD3B-49ED-8045-919FC6A2D72B}" type="presParOf" srcId="{F06D31C9-3AFE-457D-AD5C-680074D0271A}" destId="{B125C88A-DA7D-4C96-83A3-2FFAA11D34AD}" srcOrd="0" destOrd="0" presId="urn:microsoft.com/office/officeart/2011/layout/TabList"/>
    <dgm:cxn modelId="{9944568E-7200-4D25-AEE4-D4F7CAC1480B}" type="presParOf" srcId="{B125C88A-DA7D-4C96-83A3-2FFAA11D34AD}" destId="{6A12E183-305E-4FC8-B34D-4626447B671B}" srcOrd="0" destOrd="0" presId="urn:microsoft.com/office/officeart/2011/layout/TabList"/>
    <dgm:cxn modelId="{0A68EACB-32DF-4FA2-9789-ED928BDDFBE2}" type="presParOf" srcId="{B125C88A-DA7D-4C96-83A3-2FFAA11D34AD}" destId="{97728BE1-616B-4DAB-BA3E-34E27496B6EF}" srcOrd="1" destOrd="0" presId="urn:microsoft.com/office/officeart/2011/layout/TabList"/>
    <dgm:cxn modelId="{A88DBC5D-AD14-42F2-8A48-718CD898964F}" type="presParOf" srcId="{B125C88A-DA7D-4C96-83A3-2FFAA11D34AD}" destId="{45C5E6EF-B8D9-48B0-A0F4-5EB48DF971B6}" srcOrd="2" destOrd="0" presId="urn:microsoft.com/office/officeart/2011/layout/TabList"/>
    <dgm:cxn modelId="{0C615D90-D63E-4FA8-B87A-7E20F683B108}" type="presParOf" srcId="{F06D31C9-3AFE-457D-AD5C-680074D0271A}" destId="{741DC943-9EF2-4B50-AE8B-A4D7899BC8C5}" srcOrd="1" destOrd="0" presId="urn:microsoft.com/office/officeart/2011/layout/TabList"/>
    <dgm:cxn modelId="{19C5E2F8-BB78-41CB-BE79-DB40E3EC48F1}" type="presParOf" srcId="{F06D31C9-3AFE-457D-AD5C-680074D0271A}" destId="{FC03F5B4-9F42-4EB5-984F-EB99E32CCD0A}" srcOrd="2" destOrd="0" presId="urn:microsoft.com/office/officeart/2011/layout/TabList"/>
    <dgm:cxn modelId="{5B466448-E03B-4FD9-BF42-18F2605744D9}" type="presParOf" srcId="{FC03F5B4-9F42-4EB5-984F-EB99E32CCD0A}" destId="{F919AB9F-9FCD-40CD-83FA-4D108CFA0442}" srcOrd="0" destOrd="0" presId="urn:microsoft.com/office/officeart/2011/layout/TabList"/>
    <dgm:cxn modelId="{06C320F9-CD1A-407D-8BEC-5A119725AC70}" type="presParOf" srcId="{FC03F5B4-9F42-4EB5-984F-EB99E32CCD0A}" destId="{207829EC-236D-4939-AD25-1B91F6561FCA}" srcOrd="1" destOrd="0" presId="urn:microsoft.com/office/officeart/2011/layout/TabList"/>
    <dgm:cxn modelId="{8C8150B0-5337-4268-8D95-3FA341569D06}" type="presParOf" srcId="{FC03F5B4-9F42-4EB5-984F-EB99E32CCD0A}" destId="{314699C3-806F-49B5-ABDE-F7F74239AF4C}" srcOrd="2" destOrd="0" presId="urn:microsoft.com/office/officeart/2011/layout/TabList"/>
    <dgm:cxn modelId="{F86F4A3B-E32D-457C-9BE8-16847FEE81E4}" type="presParOf" srcId="{F06D31C9-3AFE-457D-AD5C-680074D0271A}" destId="{F703BF24-054E-404D-AB84-AF27775D898A}" srcOrd="3" destOrd="0" presId="urn:microsoft.com/office/officeart/2011/layout/TabList"/>
    <dgm:cxn modelId="{AF226C5C-6C1B-463F-962E-6FBA408CADA0}" type="presParOf" srcId="{F06D31C9-3AFE-457D-AD5C-680074D0271A}" destId="{9A8CC62B-C297-43AD-BEB2-B48354FD657B}" srcOrd="4" destOrd="0" presId="urn:microsoft.com/office/officeart/2011/layout/TabList"/>
    <dgm:cxn modelId="{98A2D878-EFD4-4251-ACA4-A095E6CB041D}" type="presParOf" srcId="{9A8CC62B-C297-43AD-BEB2-B48354FD657B}" destId="{85E0F597-48E7-43F9-BFBA-D7064BDA704F}" srcOrd="0" destOrd="0" presId="urn:microsoft.com/office/officeart/2011/layout/TabList"/>
    <dgm:cxn modelId="{D92FCAAF-1641-45FF-939F-CE3C55EC477A}" type="presParOf" srcId="{9A8CC62B-C297-43AD-BEB2-B48354FD657B}" destId="{106ACF85-2B7D-4B0A-9330-1D195804637F}" srcOrd="1" destOrd="0" presId="urn:microsoft.com/office/officeart/2011/layout/TabList"/>
    <dgm:cxn modelId="{0BB87183-D98F-4E70-AA19-440DC827EC46}" type="presParOf" srcId="{9A8CC62B-C297-43AD-BEB2-B48354FD657B}" destId="{D41F215A-71A1-4D2A-8484-5E77729F8F3A}" srcOrd="2" destOrd="0" presId="urn:microsoft.com/office/officeart/2011/layout/TabList"/>
    <dgm:cxn modelId="{004619D7-DCCD-4734-8666-B36C97DA8468}" type="presParOf" srcId="{F06D31C9-3AFE-457D-AD5C-680074D0271A}" destId="{8CECD44E-BA51-4138-8793-D7844CF92826}" srcOrd="5" destOrd="0" presId="urn:microsoft.com/office/officeart/2011/layout/TabList"/>
    <dgm:cxn modelId="{7EADCB23-3F56-418F-A381-6D36EF71293D}" type="presParOf" srcId="{F06D31C9-3AFE-457D-AD5C-680074D0271A}" destId="{86D956A0-20F5-4C5E-9FE1-921751CA1F12}" srcOrd="6" destOrd="0" presId="urn:microsoft.com/office/officeart/2011/layout/TabList"/>
    <dgm:cxn modelId="{7628EF1D-41E9-4CEF-A264-8D55E14A4E75}" type="presParOf" srcId="{86D956A0-20F5-4C5E-9FE1-921751CA1F12}" destId="{9D982ACF-859F-4D25-8403-6CBFF2DD6BD3}" srcOrd="0" destOrd="0" presId="urn:microsoft.com/office/officeart/2011/layout/TabList"/>
    <dgm:cxn modelId="{9380A6E4-151E-4453-B4C3-565C4DAC1868}" type="presParOf" srcId="{86D956A0-20F5-4C5E-9FE1-921751CA1F12}" destId="{6792A4D6-0B37-4A04-85EA-DEB345D075AA}" srcOrd="1" destOrd="0" presId="urn:microsoft.com/office/officeart/2011/layout/TabList"/>
    <dgm:cxn modelId="{EBB26E56-A619-4B3C-84B2-FE8493197C32}" type="presParOf" srcId="{86D956A0-20F5-4C5E-9FE1-921751CA1F12}" destId="{8A45A3F4-E77D-42FC-96BE-6E74C990FDE8}" srcOrd="2" destOrd="0" presId="urn:microsoft.com/office/officeart/2011/layout/TabList"/>
    <dgm:cxn modelId="{EFC72E83-3944-4716-90EA-2F9FB6349190}" type="presParOf" srcId="{F06D31C9-3AFE-457D-AD5C-680074D0271A}" destId="{BA765683-F557-405D-A334-2D69D3E9F5DA}" srcOrd="7" destOrd="0" presId="urn:microsoft.com/office/officeart/2011/layout/TabList"/>
    <dgm:cxn modelId="{802E7A17-B09B-450B-A685-360A07D9B7D5}" type="presParOf" srcId="{F06D31C9-3AFE-457D-AD5C-680074D0271A}" destId="{8F647676-96EE-406B-8D84-A55EA8E0AF7B}" srcOrd="8" destOrd="0" presId="urn:microsoft.com/office/officeart/2011/layout/TabList"/>
    <dgm:cxn modelId="{17BE24DF-A16F-44B5-9162-55BCE37C7388}" type="presParOf" srcId="{8F647676-96EE-406B-8D84-A55EA8E0AF7B}" destId="{9430E512-857C-4F69-BB6E-2F9EE1F897E3}" srcOrd="0" destOrd="0" presId="urn:microsoft.com/office/officeart/2011/layout/TabList"/>
    <dgm:cxn modelId="{738CF83C-BC57-4599-AF4A-9D76BF7B4098}" type="presParOf" srcId="{8F647676-96EE-406B-8D84-A55EA8E0AF7B}" destId="{EACAF5A3-DB1E-4861-AC03-A72AB990BC34}" srcOrd="1" destOrd="0" presId="urn:microsoft.com/office/officeart/2011/layout/TabList"/>
    <dgm:cxn modelId="{97583EC2-B378-4014-AEAA-11FDD4E04543}" type="presParOf" srcId="{8F647676-96EE-406B-8D84-A55EA8E0AF7B}" destId="{FB0FE8D4-7605-454C-8520-AC781DF0B403}"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2A012-9387-4604-BCB2-9D12B70BFF62}">
      <dsp:nvSpPr>
        <dsp:cNvPr id="0" name=""/>
        <dsp:cNvSpPr/>
      </dsp:nvSpPr>
      <dsp:spPr>
        <a:xfrm>
          <a:off x="0" y="10916533"/>
          <a:ext cx="9151038" cy="0"/>
        </a:xfrm>
        <a:prstGeom prst="line">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12E893-95D7-47C4-B592-AB5838389BE8}">
      <dsp:nvSpPr>
        <dsp:cNvPr id="0" name=""/>
        <dsp:cNvSpPr/>
      </dsp:nvSpPr>
      <dsp:spPr>
        <a:xfrm>
          <a:off x="0" y="9082684"/>
          <a:ext cx="9151038" cy="0"/>
        </a:xfrm>
        <a:prstGeom prst="line">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09CBFB-5E0B-44EA-BCB5-C96C8E40665C}">
      <dsp:nvSpPr>
        <dsp:cNvPr id="0" name=""/>
        <dsp:cNvSpPr/>
      </dsp:nvSpPr>
      <dsp:spPr>
        <a:xfrm>
          <a:off x="0" y="7248835"/>
          <a:ext cx="9151038" cy="0"/>
        </a:xfrm>
        <a:prstGeom prst="line">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D97334-3D35-44F8-8A9C-251656C1685F}">
      <dsp:nvSpPr>
        <dsp:cNvPr id="0" name=""/>
        <dsp:cNvSpPr/>
      </dsp:nvSpPr>
      <dsp:spPr>
        <a:xfrm>
          <a:off x="0" y="5414987"/>
          <a:ext cx="9151038" cy="0"/>
        </a:xfrm>
        <a:prstGeom prst="line">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F380E3-D3C1-4211-B95D-0055B9345D99}">
      <dsp:nvSpPr>
        <dsp:cNvPr id="0" name=""/>
        <dsp:cNvSpPr/>
      </dsp:nvSpPr>
      <dsp:spPr>
        <a:xfrm>
          <a:off x="0" y="3581138"/>
          <a:ext cx="9151038" cy="0"/>
        </a:xfrm>
        <a:prstGeom prst="line">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F17621-5D84-4A3D-8367-1BCC97EAF9AC}">
      <dsp:nvSpPr>
        <dsp:cNvPr id="0" name=""/>
        <dsp:cNvSpPr/>
      </dsp:nvSpPr>
      <dsp:spPr>
        <a:xfrm>
          <a:off x="0" y="1747290"/>
          <a:ext cx="9151038" cy="0"/>
        </a:xfrm>
        <a:prstGeom prst="line">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FBBD81-BDC4-49C7-8B1F-AE97B758DB17}">
      <dsp:nvSpPr>
        <dsp:cNvPr id="0" name=""/>
        <dsp:cNvSpPr/>
      </dsp:nvSpPr>
      <dsp:spPr>
        <a:xfrm>
          <a:off x="2379269" y="767"/>
          <a:ext cx="6771768" cy="174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422400">
            <a:lnSpc>
              <a:spcPct val="90000"/>
            </a:lnSpc>
            <a:spcBef>
              <a:spcPct val="0"/>
            </a:spcBef>
            <a:spcAft>
              <a:spcPct val="35000"/>
            </a:spcAft>
            <a:buNone/>
          </a:pPr>
          <a:r>
            <a:rPr lang="en-US" sz="3200" kern="1200"/>
            <a:t>Continuous Work Zone (CWZ ) established for first stage of work</a:t>
          </a:r>
        </a:p>
      </dsp:txBody>
      <dsp:txXfrm>
        <a:off x="2379269" y="767"/>
        <a:ext cx="6771768" cy="1746522"/>
      </dsp:txXfrm>
    </dsp:sp>
    <dsp:sp modelId="{9B07E656-E34D-4EA0-A4E3-8F1A56506D35}">
      <dsp:nvSpPr>
        <dsp:cNvPr id="0" name=""/>
        <dsp:cNvSpPr/>
      </dsp:nvSpPr>
      <dsp:spPr>
        <a:xfrm>
          <a:off x="0" y="767"/>
          <a:ext cx="2379269" cy="1746522"/>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a:t>June - September 2025</a:t>
          </a:r>
        </a:p>
      </dsp:txBody>
      <dsp:txXfrm>
        <a:off x="85274" y="86041"/>
        <a:ext cx="2208721" cy="1661248"/>
      </dsp:txXfrm>
    </dsp:sp>
    <dsp:sp modelId="{D5C7D88C-D206-4824-91DC-2886D4954447}">
      <dsp:nvSpPr>
        <dsp:cNvPr id="0" name=""/>
        <dsp:cNvSpPr/>
      </dsp:nvSpPr>
      <dsp:spPr>
        <a:xfrm>
          <a:off x="2379269" y="1834616"/>
          <a:ext cx="6771768" cy="174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1333500">
            <a:lnSpc>
              <a:spcPct val="90000"/>
            </a:lnSpc>
            <a:spcBef>
              <a:spcPct val="0"/>
            </a:spcBef>
            <a:spcAft>
              <a:spcPct val="35000"/>
            </a:spcAft>
            <a:buNone/>
          </a:pPr>
          <a:r>
            <a:rPr lang="en-US" sz="3000" kern="1200"/>
            <a:t>Demolition of retaining wall within corridor to enable track work.</a:t>
          </a:r>
        </a:p>
      </dsp:txBody>
      <dsp:txXfrm>
        <a:off x="2379269" y="1834616"/>
        <a:ext cx="6771768" cy="1746522"/>
      </dsp:txXfrm>
    </dsp:sp>
    <dsp:sp modelId="{D861E08E-8DF5-4567-AE80-D3B627ADBDF9}">
      <dsp:nvSpPr>
        <dsp:cNvPr id="0" name=""/>
        <dsp:cNvSpPr/>
      </dsp:nvSpPr>
      <dsp:spPr>
        <a:xfrm>
          <a:off x="0" y="1834616"/>
          <a:ext cx="2379269" cy="1746522"/>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a:t>September 2025</a:t>
          </a:r>
        </a:p>
      </dsp:txBody>
      <dsp:txXfrm>
        <a:off x="85274" y="1919890"/>
        <a:ext cx="2208721" cy="1661248"/>
      </dsp:txXfrm>
    </dsp:sp>
    <dsp:sp modelId="{8EE887B9-2A86-4C4A-90AD-87B348BAC4D6}">
      <dsp:nvSpPr>
        <dsp:cNvPr id="0" name=""/>
        <dsp:cNvSpPr/>
      </dsp:nvSpPr>
      <dsp:spPr>
        <a:xfrm>
          <a:off x="2379269" y="3668465"/>
          <a:ext cx="6771768" cy="174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1333500">
            <a:lnSpc>
              <a:spcPct val="90000"/>
            </a:lnSpc>
            <a:spcBef>
              <a:spcPct val="0"/>
            </a:spcBef>
            <a:spcAft>
              <a:spcPct val="35000"/>
            </a:spcAft>
            <a:buNone/>
          </a:pPr>
          <a:r>
            <a:rPr lang="en-US" sz="3000" kern="1200"/>
            <a:t>Support of Excavation (SOE) drilling work at St. Clair Bridge, impaired and removed existing T1 Track.</a:t>
          </a:r>
        </a:p>
      </dsp:txBody>
      <dsp:txXfrm>
        <a:off x="2379269" y="3668465"/>
        <a:ext cx="6771768" cy="1746522"/>
      </dsp:txXfrm>
    </dsp:sp>
    <dsp:sp modelId="{6D4D4E21-D244-44A9-B667-447534EECDF7}">
      <dsp:nvSpPr>
        <dsp:cNvPr id="0" name=""/>
        <dsp:cNvSpPr/>
      </dsp:nvSpPr>
      <dsp:spPr>
        <a:xfrm>
          <a:off x="0" y="3668465"/>
          <a:ext cx="2379269" cy="1746522"/>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a:t>December 2025</a:t>
          </a:r>
        </a:p>
      </dsp:txBody>
      <dsp:txXfrm>
        <a:off x="85274" y="3753739"/>
        <a:ext cx="2208721" cy="1661248"/>
      </dsp:txXfrm>
    </dsp:sp>
    <dsp:sp modelId="{B37819A3-9775-45CD-8A83-C8E41122C14F}">
      <dsp:nvSpPr>
        <dsp:cNvPr id="0" name=""/>
        <dsp:cNvSpPr/>
      </dsp:nvSpPr>
      <dsp:spPr>
        <a:xfrm>
          <a:off x="2379269" y="5502313"/>
          <a:ext cx="6771768" cy="174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1333500">
            <a:lnSpc>
              <a:spcPct val="90000"/>
            </a:lnSpc>
            <a:spcBef>
              <a:spcPct val="0"/>
            </a:spcBef>
            <a:spcAft>
              <a:spcPct val="35000"/>
            </a:spcAft>
            <a:buNone/>
          </a:pPr>
          <a:r>
            <a:rPr lang="en-US" sz="3000" kern="1200"/>
            <a:t>Demolition of 153 Weston (ABC Lumber) upper structure</a:t>
          </a:r>
        </a:p>
      </dsp:txBody>
      <dsp:txXfrm>
        <a:off x="2379269" y="5502313"/>
        <a:ext cx="6771768" cy="1746522"/>
      </dsp:txXfrm>
    </dsp:sp>
    <dsp:sp modelId="{3505C628-A508-43E4-AFCD-389DEB2AC1F4}">
      <dsp:nvSpPr>
        <dsp:cNvPr id="0" name=""/>
        <dsp:cNvSpPr/>
      </dsp:nvSpPr>
      <dsp:spPr>
        <a:xfrm>
          <a:off x="0" y="5502313"/>
          <a:ext cx="2379269" cy="1746522"/>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a:t>December 2025</a:t>
          </a:r>
        </a:p>
      </dsp:txBody>
      <dsp:txXfrm>
        <a:off x="85274" y="5587587"/>
        <a:ext cx="2208721" cy="1661248"/>
      </dsp:txXfrm>
    </dsp:sp>
    <dsp:sp modelId="{D041DEFF-61B1-47F4-BAC4-CB2AB02B4879}">
      <dsp:nvSpPr>
        <dsp:cNvPr id="0" name=""/>
        <dsp:cNvSpPr/>
      </dsp:nvSpPr>
      <dsp:spPr>
        <a:xfrm>
          <a:off x="2379269" y="7336162"/>
          <a:ext cx="6771768" cy="174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1333500">
            <a:lnSpc>
              <a:spcPct val="90000"/>
            </a:lnSpc>
            <a:spcBef>
              <a:spcPct val="0"/>
            </a:spcBef>
            <a:spcAft>
              <a:spcPct val="35000"/>
            </a:spcAft>
            <a:buNone/>
          </a:pPr>
          <a:r>
            <a:rPr lang="en-CA" sz="3000" kern="1200"/>
            <a:t>Track construction works </a:t>
          </a:r>
          <a:r>
            <a:rPr lang="en-US" sz="3000" kern="1200"/>
            <a:t>including installation of SOE at north and south tunnels.</a:t>
          </a:r>
        </a:p>
      </dsp:txBody>
      <dsp:txXfrm>
        <a:off x="2379269" y="7336162"/>
        <a:ext cx="6771768" cy="1746522"/>
      </dsp:txXfrm>
    </dsp:sp>
    <dsp:sp modelId="{01BBDAA6-75B0-4BBB-9DDE-FA8776B78EC1}">
      <dsp:nvSpPr>
        <dsp:cNvPr id="0" name=""/>
        <dsp:cNvSpPr/>
      </dsp:nvSpPr>
      <dsp:spPr>
        <a:xfrm>
          <a:off x="0" y="7336162"/>
          <a:ext cx="2379269" cy="1746522"/>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a:t>January - March 2026</a:t>
          </a:r>
        </a:p>
      </dsp:txBody>
      <dsp:txXfrm>
        <a:off x="85274" y="7421436"/>
        <a:ext cx="2208721" cy="1661248"/>
      </dsp:txXfrm>
    </dsp:sp>
    <dsp:sp modelId="{B8122415-3041-476C-A3DF-20C8F74421A2}">
      <dsp:nvSpPr>
        <dsp:cNvPr id="0" name=""/>
        <dsp:cNvSpPr/>
      </dsp:nvSpPr>
      <dsp:spPr>
        <a:xfrm>
          <a:off x="2379269" y="9170010"/>
          <a:ext cx="6771768" cy="174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1333500">
            <a:lnSpc>
              <a:spcPct val="90000"/>
            </a:lnSpc>
            <a:spcBef>
              <a:spcPct val="0"/>
            </a:spcBef>
            <a:spcAft>
              <a:spcPct val="35000"/>
            </a:spcAft>
            <a:buNone/>
          </a:pPr>
          <a:r>
            <a:rPr lang="en-US" sz="3000" kern="1200"/>
            <a:t>Major Track Closure, various activities including CPKC to T1 diversion and relocation of works carried out during this window.</a:t>
          </a:r>
        </a:p>
      </dsp:txBody>
      <dsp:txXfrm>
        <a:off x="2379269" y="9170010"/>
        <a:ext cx="6771768" cy="1746522"/>
      </dsp:txXfrm>
    </dsp:sp>
    <dsp:sp modelId="{F436120C-F703-44E5-8CF6-907C8FBE6C46}">
      <dsp:nvSpPr>
        <dsp:cNvPr id="0" name=""/>
        <dsp:cNvSpPr/>
      </dsp:nvSpPr>
      <dsp:spPr>
        <a:xfrm>
          <a:off x="0" y="9170010"/>
          <a:ext cx="2379269" cy="1746522"/>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a:t>March 27-29, 2026</a:t>
          </a:r>
        </a:p>
      </dsp:txBody>
      <dsp:txXfrm>
        <a:off x="85274" y="9255284"/>
        <a:ext cx="2208721" cy="16612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FE8D4-7605-454C-8520-AC781DF0B403}">
      <dsp:nvSpPr>
        <dsp:cNvPr id="0" name=""/>
        <dsp:cNvSpPr/>
      </dsp:nvSpPr>
      <dsp:spPr>
        <a:xfrm>
          <a:off x="0" y="8928892"/>
          <a:ext cx="9151038" cy="0"/>
        </a:xfrm>
        <a:prstGeom prst="line">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45A3F4-E77D-42FC-96BE-6E74C990FDE8}">
      <dsp:nvSpPr>
        <dsp:cNvPr id="0" name=""/>
        <dsp:cNvSpPr/>
      </dsp:nvSpPr>
      <dsp:spPr>
        <a:xfrm>
          <a:off x="0" y="7127207"/>
          <a:ext cx="9151038" cy="0"/>
        </a:xfrm>
        <a:prstGeom prst="line">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1F215A-71A1-4D2A-8484-5E77729F8F3A}">
      <dsp:nvSpPr>
        <dsp:cNvPr id="0" name=""/>
        <dsp:cNvSpPr/>
      </dsp:nvSpPr>
      <dsp:spPr>
        <a:xfrm>
          <a:off x="0" y="5325523"/>
          <a:ext cx="9151038" cy="0"/>
        </a:xfrm>
        <a:prstGeom prst="line">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4699C3-806F-49B5-ABDE-F7F74239AF4C}">
      <dsp:nvSpPr>
        <dsp:cNvPr id="0" name=""/>
        <dsp:cNvSpPr/>
      </dsp:nvSpPr>
      <dsp:spPr>
        <a:xfrm>
          <a:off x="0" y="3523838"/>
          <a:ext cx="9151038" cy="0"/>
        </a:xfrm>
        <a:prstGeom prst="line">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C5E6EF-B8D9-48B0-A0F4-5EB48DF971B6}">
      <dsp:nvSpPr>
        <dsp:cNvPr id="0" name=""/>
        <dsp:cNvSpPr/>
      </dsp:nvSpPr>
      <dsp:spPr>
        <a:xfrm>
          <a:off x="0" y="1722153"/>
          <a:ext cx="9151038" cy="0"/>
        </a:xfrm>
        <a:prstGeom prst="line">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12E183-305E-4FC8-B34D-4626447B671B}">
      <dsp:nvSpPr>
        <dsp:cNvPr id="0" name=""/>
        <dsp:cNvSpPr/>
      </dsp:nvSpPr>
      <dsp:spPr>
        <a:xfrm>
          <a:off x="2379269" y="6263"/>
          <a:ext cx="6771768" cy="1715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1333500">
            <a:lnSpc>
              <a:spcPct val="90000"/>
            </a:lnSpc>
            <a:spcBef>
              <a:spcPct val="0"/>
            </a:spcBef>
            <a:spcAft>
              <a:spcPct val="35000"/>
            </a:spcAft>
            <a:buNone/>
          </a:pPr>
          <a:r>
            <a:rPr lang="en-US" sz="3000" kern="1200"/>
            <a:t>Drill rig pad removal and clearing and grubbing.</a:t>
          </a:r>
        </a:p>
      </dsp:txBody>
      <dsp:txXfrm>
        <a:off x="2379269" y="6263"/>
        <a:ext cx="6771768" cy="1715890"/>
      </dsp:txXfrm>
    </dsp:sp>
    <dsp:sp modelId="{97728BE1-616B-4DAB-BA3E-34E27496B6EF}">
      <dsp:nvSpPr>
        <dsp:cNvPr id="0" name=""/>
        <dsp:cNvSpPr/>
      </dsp:nvSpPr>
      <dsp:spPr>
        <a:xfrm>
          <a:off x="0" y="6263"/>
          <a:ext cx="2379269" cy="1715890"/>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a:t>January – March 2026</a:t>
          </a:r>
        </a:p>
      </dsp:txBody>
      <dsp:txXfrm>
        <a:off x="83778" y="90041"/>
        <a:ext cx="2211713" cy="1632112"/>
      </dsp:txXfrm>
    </dsp:sp>
    <dsp:sp modelId="{F919AB9F-9FCD-40CD-83FA-4D108CFA0442}">
      <dsp:nvSpPr>
        <dsp:cNvPr id="0" name=""/>
        <dsp:cNvSpPr/>
      </dsp:nvSpPr>
      <dsp:spPr>
        <a:xfrm>
          <a:off x="2379269" y="1807948"/>
          <a:ext cx="6771768" cy="1715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1333500">
            <a:lnSpc>
              <a:spcPct val="90000"/>
            </a:lnSpc>
            <a:spcBef>
              <a:spcPct val="0"/>
            </a:spcBef>
            <a:spcAft>
              <a:spcPct val="35000"/>
            </a:spcAft>
            <a:buNone/>
          </a:pPr>
          <a:r>
            <a:rPr lang="en-US" sz="3000" kern="1200"/>
            <a:t>Expansion of CWZ for second stage of works.</a:t>
          </a:r>
        </a:p>
      </dsp:txBody>
      <dsp:txXfrm>
        <a:off x="2379269" y="1807948"/>
        <a:ext cx="6771768" cy="1715890"/>
      </dsp:txXfrm>
    </dsp:sp>
    <dsp:sp modelId="{207829EC-236D-4939-AD25-1B91F6561FCA}">
      <dsp:nvSpPr>
        <dsp:cNvPr id="0" name=""/>
        <dsp:cNvSpPr/>
      </dsp:nvSpPr>
      <dsp:spPr>
        <a:xfrm>
          <a:off x="0" y="1807948"/>
          <a:ext cx="2379269" cy="1715890"/>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a:t>January – April 2026</a:t>
          </a:r>
        </a:p>
      </dsp:txBody>
      <dsp:txXfrm>
        <a:off x="83778" y="1891726"/>
        <a:ext cx="2211713" cy="1632112"/>
      </dsp:txXfrm>
    </dsp:sp>
    <dsp:sp modelId="{85E0F597-48E7-43F9-BFBA-D7064BDA704F}">
      <dsp:nvSpPr>
        <dsp:cNvPr id="0" name=""/>
        <dsp:cNvSpPr/>
      </dsp:nvSpPr>
      <dsp:spPr>
        <a:xfrm>
          <a:off x="2379269" y="3609632"/>
          <a:ext cx="6771768" cy="1715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1333500">
            <a:lnSpc>
              <a:spcPct val="90000"/>
            </a:lnSpc>
            <a:spcBef>
              <a:spcPct val="0"/>
            </a:spcBef>
            <a:spcAft>
              <a:spcPct val="35000"/>
            </a:spcAft>
            <a:buNone/>
          </a:pPr>
          <a:r>
            <a:rPr lang="en-US" sz="3000" kern="1200"/>
            <a:t>Continuation of track construction and CWZ for Stage 2 works.</a:t>
          </a:r>
        </a:p>
      </dsp:txBody>
      <dsp:txXfrm>
        <a:off x="2379269" y="3609632"/>
        <a:ext cx="6771768" cy="1715890"/>
      </dsp:txXfrm>
    </dsp:sp>
    <dsp:sp modelId="{106ACF85-2B7D-4B0A-9330-1D195804637F}">
      <dsp:nvSpPr>
        <dsp:cNvPr id="0" name=""/>
        <dsp:cNvSpPr/>
      </dsp:nvSpPr>
      <dsp:spPr>
        <a:xfrm>
          <a:off x="0" y="3609632"/>
          <a:ext cx="2379269" cy="1715890"/>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a:t>March – May 2026</a:t>
          </a:r>
        </a:p>
      </dsp:txBody>
      <dsp:txXfrm>
        <a:off x="83778" y="3693410"/>
        <a:ext cx="2211713" cy="1632112"/>
      </dsp:txXfrm>
    </dsp:sp>
    <dsp:sp modelId="{9D982ACF-859F-4D25-8403-6CBFF2DD6BD3}">
      <dsp:nvSpPr>
        <dsp:cNvPr id="0" name=""/>
        <dsp:cNvSpPr/>
      </dsp:nvSpPr>
      <dsp:spPr>
        <a:xfrm>
          <a:off x="2379269" y="5411317"/>
          <a:ext cx="6771768" cy="1715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1333500">
            <a:lnSpc>
              <a:spcPct val="90000"/>
            </a:lnSpc>
            <a:spcBef>
              <a:spcPct val="0"/>
            </a:spcBef>
            <a:spcAft>
              <a:spcPct val="35000"/>
            </a:spcAft>
            <a:buNone/>
          </a:pPr>
          <a:r>
            <a:rPr lang="en-US" sz="3000" kern="1200"/>
            <a:t>Divert CPKC rail from mainline to T1 diversion track.</a:t>
          </a:r>
        </a:p>
      </dsp:txBody>
      <dsp:txXfrm>
        <a:off x="2379269" y="5411317"/>
        <a:ext cx="6771768" cy="1715890"/>
      </dsp:txXfrm>
    </dsp:sp>
    <dsp:sp modelId="{6792A4D6-0B37-4A04-85EA-DEB345D075AA}">
      <dsp:nvSpPr>
        <dsp:cNvPr id="0" name=""/>
        <dsp:cNvSpPr/>
      </dsp:nvSpPr>
      <dsp:spPr>
        <a:xfrm>
          <a:off x="0" y="5411317"/>
          <a:ext cx="2379269" cy="1715890"/>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a:t>May 1-3, 2026</a:t>
          </a:r>
        </a:p>
      </dsp:txBody>
      <dsp:txXfrm>
        <a:off x="83778" y="5495095"/>
        <a:ext cx="2211713" cy="1632112"/>
      </dsp:txXfrm>
    </dsp:sp>
    <dsp:sp modelId="{9430E512-857C-4F69-BB6E-2F9EE1F897E3}">
      <dsp:nvSpPr>
        <dsp:cNvPr id="0" name=""/>
        <dsp:cNvSpPr/>
      </dsp:nvSpPr>
      <dsp:spPr>
        <a:xfrm>
          <a:off x="2379269" y="7213002"/>
          <a:ext cx="6771768" cy="1715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1333500">
            <a:lnSpc>
              <a:spcPct val="90000"/>
            </a:lnSpc>
            <a:spcBef>
              <a:spcPct val="0"/>
            </a:spcBef>
            <a:spcAft>
              <a:spcPct val="35000"/>
            </a:spcAft>
            <a:buNone/>
          </a:pPr>
          <a:r>
            <a:rPr lang="en-US" sz="3000" kern="1200"/>
            <a:t>Preparation works for Stage 2 construction.</a:t>
          </a:r>
        </a:p>
      </dsp:txBody>
      <dsp:txXfrm>
        <a:off x="2379269" y="7213002"/>
        <a:ext cx="6771768" cy="1715890"/>
      </dsp:txXfrm>
    </dsp:sp>
    <dsp:sp modelId="{EACAF5A3-DB1E-4861-AC03-A72AB990BC34}">
      <dsp:nvSpPr>
        <dsp:cNvPr id="0" name=""/>
        <dsp:cNvSpPr/>
      </dsp:nvSpPr>
      <dsp:spPr>
        <a:xfrm>
          <a:off x="0" y="7213002"/>
          <a:ext cx="2379269" cy="1715890"/>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a:t>May – June 2026</a:t>
          </a:r>
        </a:p>
      </dsp:txBody>
      <dsp:txXfrm>
        <a:off x="83778" y="7296780"/>
        <a:ext cx="2211713" cy="1632112"/>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179D70-C69B-F98D-7272-D7FCA7D47D89}"/>
              </a:ext>
            </a:extLst>
          </p:cNvPr>
          <p:cNvSpPr>
            <a:spLocks noGrp="1"/>
          </p:cNvSpPr>
          <p:nvPr>
            <p:ph type="hdr" sz="quarter"/>
          </p:nvPr>
        </p:nvSpPr>
        <p:spPr>
          <a:xfrm>
            <a:off x="0" y="0"/>
            <a:ext cx="8712200" cy="679450"/>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5E8F1CC5-5E1B-463C-D2E4-CFD8EE4F61D3}"/>
              </a:ext>
            </a:extLst>
          </p:cNvPr>
          <p:cNvSpPr>
            <a:spLocks noGrp="1"/>
          </p:cNvSpPr>
          <p:nvPr>
            <p:ph type="dt" sz="quarter" idx="1"/>
          </p:nvPr>
        </p:nvSpPr>
        <p:spPr>
          <a:xfrm>
            <a:off x="11387138" y="0"/>
            <a:ext cx="8712200" cy="679450"/>
          </a:xfrm>
          <a:prstGeom prst="rect">
            <a:avLst/>
          </a:prstGeom>
        </p:spPr>
        <p:txBody>
          <a:bodyPr vert="horz" lIns="91440" tIns="45720" rIns="91440" bIns="45720" rtlCol="0"/>
          <a:lstStyle>
            <a:lvl1pPr algn="r">
              <a:defRPr sz="1200"/>
            </a:lvl1pPr>
          </a:lstStyle>
          <a:p>
            <a:fld id="{98F01F46-972A-42F6-AF16-39793845FC54}" type="datetimeFigureOut">
              <a:rPr lang="en-CA" smtClean="0"/>
              <a:t>2026-04-08</a:t>
            </a:fld>
            <a:endParaRPr lang="en-CA"/>
          </a:p>
        </p:txBody>
      </p:sp>
      <p:sp>
        <p:nvSpPr>
          <p:cNvPr id="4" name="Footer Placeholder 3">
            <a:extLst>
              <a:ext uri="{FF2B5EF4-FFF2-40B4-BE49-F238E27FC236}">
                <a16:creationId xmlns:a16="http://schemas.microsoft.com/office/drawing/2014/main" id="{B3B7CA1C-0418-4D0C-FAA1-7BFB9FEC1526}"/>
              </a:ext>
            </a:extLst>
          </p:cNvPr>
          <p:cNvSpPr>
            <a:spLocks noGrp="1"/>
          </p:cNvSpPr>
          <p:nvPr>
            <p:ph type="ftr" sz="quarter" idx="2"/>
          </p:nvPr>
        </p:nvSpPr>
        <p:spPr>
          <a:xfrm>
            <a:off x="0" y="12865100"/>
            <a:ext cx="8712200" cy="67945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A8CF3ED4-2FD2-A5A2-6E0A-3B1D886AA48E}"/>
              </a:ext>
            </a:extLst>
          </p:cNvPr>
          <p:cNvSpPr>
            <a:spLocks noGrp="1"/>
          </p:cNvSpPr>
          <p:nvPr>
            <p:ph type="sldNum" sz="quarter" idx="3"/>
          </p:nvPr>
        </p:nvSpPr>
        <p:spPr>
          <a:xfrm>
            <a:off x="11387138" y="12865100"/>
            <a:ext cx="8712200" cy="679450"/>
          </a:xfrm>
          <a:prstGeom prst="rect">
            <a:avLst/>
          </a:prstGeom>
        </p:spPr>
        <p:txBody>
          <a:bodyPr vert="horz" lIns="91440" tIns="45720" rIns="91440" bIns="45720" rtlCol="0" anchor="b"/>
          <a:lstStyle>
            <a:lvl1pPr algn="r">
              <a:defRPr sz="1200"/>
            </a:lvl1pPr>
          </a:lstStyle>
          <a:p>
            <a:fld id="{E04ABCBE-2717-4007-8771-0FC8EBD03071}" type="slidenum">
              <a:rPr lang="en-CA" smtClean="0"/>
              <a:t>‹#›</a:t>
            </a:fld>
            <a:endParaRPr lang="en-CA"/>
          </a:p>
        </p:txBody>
      </p:sp>
    </p:spTree>
    <p:extLst>
      <p:ext uri="{BB962C8B-B14F-4D97-AF65-F5344CB8AC3E}">
        <p14:creationId xmlns:p14="http://schemas.microsoft.com/office/powerpoint/2010/main" val="3716950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67945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11387138" y="0"/>
            <a:ext cx="8712200" cy="679450"/>
          </a:xfrm>
          <a:prstGeom prst="rect">
            <a:avLst/>
          </a:prstGeom>
        </p:spPr>
        <p:txBody>
          <a:bodyPr vert="horz" lIns="91440" tIns="45720" rIns="91440" bIns="45720" rtlCol="0"/>
          <a:lstStyle>
            <a:lvl1pPr algn="r">
              <a:defRPr sz="1200"/>
            </a:lvl1pPr>
          </a:lstStyle>
          <a:p>
            <a:fld id="{1767D8E7-CAC4-414B-A7D8-4A62A75B9DC6}" type="datetimeFigureOut">
              <a:rPr lang="en-CA" smtClean="0"/>
              <a:t>2026-04-08</a:t>
            </a:fld>
            <a:endParaRPr lang="en-CA"/>
          </a:p>
        </p:txBody>
      </p:sp>
      <p:sp>
        <p:nvSpPr>
          <p:cNvPr id="4" name="Slide Image Placeholder 3"/>
          <p:cNvSpPr>
            <a:spLocks noGrp="1" noRot="1" noChangeAspect="1"/>
          </p:cNvSpPr>
          <p:nvPr>
            <p:ph type="sldImg" idx="2"/>
          </p:nvPr>
        </p:nvSpPr>
        <p:spPr>
          <a:xfrm>
            <a:off x="6659563" y="1693863"/>
            <a:ext cx="6784975" cy="4570412"/>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2009775" y="6518275"/>
            <a:ext cx="16084550" cy="53340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12865100"/>
            <a:ext cx="8712200" cy="67945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11387138" y="12865100"/>
            <a:ext cx="8712200" cy="679450"/>
          </a:xfrm>
          <a:prstGeom prst="rect">
            <a:avLst/>
          </a:prstGeom>
        </p:spPr>
        <p:txBody>
          <a:bodyPr vert="horz" lIns="91440" tIns="45720" rIns="91440" bIns="45720" rtlCol="0" anchor="b"/>
          <a:lstStyle>
            <a:lvl1pPr algn="r">
              <a:defRPr sz="1200"/>
            </a:lvl1pPr>
          </a:lstStyle>
          <a:p>
            <a:fld id="{35DAB523-0352-4727-A219-095532191BF4}" type="slidenum">
              <a:rPr lang="en-CA" smtClean="0"/>
              <a:t>‹#›</a:t>
            </a:fld>
            <a:endParaRPr lang="en-CA"/>
          </a:p>
        </p:txBody>
      </p:sp>
    </p:spTree>
    <p:extLst>
      <p:ext uri="{BB962C8B-B14F-4D97-AF65-F5344CB8AC3E}">
        <p14:creationId xmlns:p14="http://schemas.microsoft.com/office/powerpoint/2010/main" val="731780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Introductions </a:t>
            </a:r>
          </a:p>
          <a:p>
            <a:endParaRPr lang="en-CA"/>
          </a:p>
          <a:p>
            <a:r>
              <a:rPr lang="en-CA"/>
              <a:t>Mention we can transcribe but not record (if asked).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FBABF-A9DB-2946-9B62-B738CBF3D9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343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can see an overall timeline of this project so far. Detailed design began back in 2022, with the contract being awarded and Early Works starting in 2024. Please note that all future dates are estimates. </a:t>
            </a:r>
          </a:p>
        </p:txBody>
      </p:sp>
      <p:sp>
        <p:nvSpPr>
          <p:cNvPr id="4" name="Slide Number Placeholder 3"/>
          <p:cNvSpPr>
            <a:spLocks noGrp="1"/>
          </p:cNvSpPr>
          <p:nvPr>
            <p:ph type="sldNum" sz="quarter" idx="5"/>
          </p:nvPr>
        </p:nvSpPr>
        <p:spPr/>
        <p:txBody>
          <a:bodyPr/>
          <a:lstStyle/>
          <a:p>
            <a:fld id="{75B3DE41-B650-4809-86BC-1993C4F9890B}" type="slidenum">
              <a:rPr lang="en-US" smtClean="0"/>
              <a:t>13</a:t>
            </a:fld>
            <a:endParaRPr lang="en-US"/>
          </a:p>
        </p:txBody>
      </p:sp>
    </p:spTree>
    <p:extLst>
      <p:ext uri="{BB962C8B-B14F-4D97-AF65-F5344CB8AC3E}">
        <p14:creationId xmlns:p14="http://schemas.microsoft.com/office/powerpoint/2010/main" val="1206000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F1E13-80C8-4F0C-63D8-58A5BDC5C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53C74-1689-DC06-4220-18E381432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3F5C3-06AF-7D6C-08F2-E47DCBE2746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27003B47-9996-29C3-7A00-B8D2321650BC}"/>
              </a:ext>
            </a:extLst>
          </p:cNvPr>
          <p:cNvSpPr>
            <a:spLocks noGrp="1"/>
          </p:cNvSpPr>
          <p:nvPr>
            <p:ph type="sldNum" sz="quarter" idx="5"/>
          </p:nvPr>
        </p:nvSpPr>
        <p:spPr/>
        <p:txBody>
          <a:bodyPr/>
          <a:lstStyle/>
          <a:p>
            <a:fld id="{35DAB523-0352-4727-A219-095532191BF4}" type="slidenum">
              <a:rPr lang="en-CA" smtClean="0"/>
              <a:t>15</a:t>
            </a:fld>
            <a:endParaRPr lang="en-CA"/>
          </a:p>
        </p:txBody>
      </p:sp>
    </p:spTree>
    <p:extLst>
      <p:ext uri="{BB962C8B-B14F-4D97-AF65-F5344CB8AC3E}">
        <p14:creationId xmlns:p14="http://schemas.microsoft.com/office/powerpoint/2010/main" val="1118801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8F9E6-D0D8-FC92-B4FE-3820D068C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FB482-9F4F-21F8-7765-9488DBAEC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E1191-1528-8F54-EA82-8E51D5F96EE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B891103-51E1-E38F-6BD6-0783EB0AF508}"/>
              </a:ext>
            </a:extLst>
          </p:cNvPr>
          <p:cNvSpPr>
            <a:spLocks noGrp="1"/>
          </p:cNvSpPr>
          <p:nvPr>
            <p:ph type="sldNum" sz="quarter" idx="5"/>
          </p:nvPr>
        </p:nvSpPr>
        <p:spPr/>
        <p:txBody>
          <a:bodyPr/>
          <a:lstStyle/>
          <a:p>
            <a:fld id="{35DAB523-0352-4727-A219-095532191BF4}" type="slidenum">
              <a:rPr lang="en-CA" smtClean="0"/>
              <a:t>16</a:t>
            </a:fld>
            <a:endParaRPr lang="en-CA"/>
          </a:p>
        </p:txBody>
      </p:sp>
    </p:spTree>
    <p:extLst>
      <p:ext uri="{BB962C8B-B14F-4D97-AF65-F5344CB8AC3E}">
        <p14:creationId xmlns:p14="http://schemas.microsoft.com/office/powerpoint/2010/main" val="1096814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5DAB523-0352-4727-A219-095532191BF4}" type="slidenum">
              <a:rPr lang="en-CA" smtClean="0"/>
              <a:t>17</a:t>
            </a:fld>
            <a:endParaRPr lang="en-CA"/>
          </a:p>
        </p:txBody>
      </p:sp>
    </p:spTree>
    <p:extLst>
      <p:ext uri="{BB962C8B-B14F-4D97-AF65-F5344CB8AC3E}">
        <p14:creationId xmlns:p14="http://schemas.microsoft.com/office/powerpoint/2010/main" val="118594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Flag that data is backdated as the results take time to compile and assess. </a:t>
            </a:r>
          </a:p>
        </p:txBody>
      </p:sp>
      <p:sp>
        <p:nvSpPr>
          <p:cNvPr id="4" name="Slide Number Placeholder 3"/>
          <p:cNvSpPr>
            <a:spLocks noGrp="1"/>
          </p:cNvSpPr>
          <p:nvPr>
            <p:ph type="sldNum" sz="quarter" idx="5"/>
          </p:nvPr>
        </p:nvSpPr>
        <p:spPr/>
        <p:txBody>
          <a:bodyPr/>
          <a:lstStyle/>
          <a:p>
            <a:fld id="{35DAB523-0352-4727-A219-095532191BF4}" type="slidenum">
              <a:rPr lang="en-CA" smtClean="0"/>
              <a:t>18</a:t>
            </a:fld>
            <a:endParaRPr lang="en-CA"/>
          </a:p>
        </p:txBody>
      </p:sp>
    </p:spTree>
    <p:extLst>
      <p:ext uri="{BB962C8B-B14F-4D97-AF65-F5344CB8AC3E}">
        <p14:creationId xmlns:p14="http://schemas.microsoft.com/office/powerpoint/2010/main" val="2348100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5DAB523-0352-4727-A219-095532191BF4}" type="slidenum">
              <a:rPr lang="en-CA" smtClean="0"/>
              <a:t>19</a:t>
            </a:fld>
            <a:endParaRPr lang="en-CA"/>
          </a:p>
        </p:txBody>
      </p:sp>
    </p:spTree>
    <p:extLst>
      <p:ext uri="{BB962C8B-B14F-4D97-AF65-F5344CB8AC3E}">
        <p14:creationId xmlns:p14="http://schemas.microsoft.com/office/powerpoint/2010/main" val="2820328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5DAB523-0352-4727-A219-095532191BF4}" type="slidenum">
              <a:rPr lang="en-CA" smtClean="0"/>
              <a:t>20</a:t>
            </a:fld>
            <a:endParaRPr lang="en-CA"/>
          </a:p>
        </p:txBody>
      </p:sp>
    </p:spTree>
    <p:extLst>
      <p:ext uri="{BB962C8B-B14F-4D97-AF65-F5344CB8AC3E}">
        <p14:creationId xmlns:p14="http://schemas.microsoft.com/office/powerpoint/2010/main" val="1782541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9DA06-25F2-1085-468A-749A06FAE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75A07-48E0-06A3-214A-0F234A884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39238-484D-3355-4509-BBC38E97884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C808C2DD-AE68-D5DD-7A9E-BEBEB39751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AB523-0352-4727-A219-095532191BF4}"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335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AB523-0352-4727-A219-095532191BF4}"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5278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5DAB523-0352-4727-A219-095532191BF4}" type="slidenum">
              <a:rPr lang="en-CA" smtClean="0"/>
              <a:t>23</a:t>
            </a:fld>
            <a:endParaRPr lang="en-CA"/>
          </a:p>
        </p:txBody>
      </p:sp>
    </p:spTree>
    <p:extLst>
      <p:ext uri="{BB962C8B-B14F-4D97-AF65-F5344CB8AC3E}">
        <p14:creationId xmlns:p14="http://schemas.microsoft.com/office/powerpoint/2010/main" val="260075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5DAB523-0352-4727-A219-095532191BF4}" type="slidenum">
              <a:rPr lang="en-CA" smtClean="0"/>
              <a:t>2</a:t>
            </a:fld>
            <a:endParaRPr lang="en-CA"/>
          </a:p>
        </p:txBody>
      </p:sp>
    </p:spTree>
    <p:extLst>
      <p:ext uri="{BB962C8B-B14F-4D97-AF65-F5344CB8AC3E}">
        <p14:creationId xmlns:p14="http://schemas.microsoft.com/office/powerpoint/2010/main" val="3267600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19380-E828-C823-72FB-909878491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A99A9-E2ED-DCBF-D43E-889EC72E6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057AC-B44D-342B-79E1-A84AD120339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CBC5B39-534B-5E48-922A-A438BAE8CC03}"/>
              </a:ext>
            </a:extLst>
          </p:cNvPr>
          <p:cNvSpPr>
            <a:spLocks noGrp="1"/>
          </p:cNvSpPr>
          <p:nvPr>
            <p:ph type="sldNum" sz="quarter" idx="5"/>
          </p:nvPr>
        </p:nvSpPr>
        <p:spPr/>
        <p:txBody>
          <a:bodyPr/>
          <a:lstStyle/>
          <a:p>
            <a:fld id="{35DAB523-0352-4727-A219-095532191BF4}" type="slidenum">
              <a:rPr lang="en-CA" smtClean="0"/>
              <a:t>24</a:t>
            </a:fld>
            <a:endParaRPr lang="en-CA"/>
          </a:p>
        </p:txBody>
      </p:sp>
    </p:spTree>
    <p:extLst>
      <p:ext uri="{BB962C8B-B14F-4D97-AF65-F5344CB8AC3E}">
        <p14:creationId xmlns:p14="http://schemas.microsoft.com/office/powerpoint/2010/main" val="1643442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E4AF3-696B-1D1C-4184-EE2512121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C57FD-EF46-135D-D788-2B4B8BFE1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7D97E9-5D95-ECF3-657C-BA77D9933483}"/>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4E2444E7-88D3-43D7-8967-26B0CA742F10}"/>
              </a:ext>
            </a:extLst>
          </p:cNvPr>
          <p:cNvSpPr>
            <a:spLocks noGrp="1"/>
          </p:cNvSpPr>
          <p:nvPr>
            <p:ph type="sldNum" sz="quarter" idx="5"/>
          </p:nvPr>
        </p:nvSpPr>
        <p:spPr/>
        <p:txBody>
          <a:bodyPr/>
          <a:lstStyle/>
          <a:p>
            <a:fld id="{35DAB523-0352-4727-A219-095532191BF4}" type="slidenum">
              <a:rPr lang="en-CA" smtClean="0"/>
              <a:t>25</a:t>
            </a:fld>
            <a:endParaRPr lang="en-CA"/>
          </a:p>
        </p:txBody>
      </p:sp>
    </p:spTree>
    <p:extLst>
      <p:ext uri="{BB962C8B-B14F-4D97-AF65-F5344CB8AC3E}">
        <p14:creationId xmlns:p14="http://schemas.microsoft.com/office/powerpoint/2010/main" val="240442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EA932-82D2-72DC-963C-D3A8E404F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FFB0D-BE5B-3C38-D91B-47529AA840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83A6A-E9FE-B69B-C453-7F89E8AC621C}"/>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F3D66902-367A-734C-397F-93968794D0A1}"/>
              </a:ext>
            </a:extLst>
          </p:cNvPr>
          <p:cNvSpPr>
            <a:spLocks noGrp="1"/>
          </p:cNvSpPr>
          <p:nvPr>
            <p:ph type="sldNum" sz="quarter" idx="5"/>
          </p:nvPr>
        </p:nvSpPr>
        <p:spPr/>
        <p:txBody>
          <a:bodyPr/>
          <a:lstStyle/>
          <a:p>
            <a:fld id="{35DAB523-0352-4727-A219-095532191BF4}" type="slidenum">
              <a:rPr lang="en-CA" smtClean="0"/>
              <a:t>26</a:t>
            </a:fld>
            <a:endParaRPr lang="en-CA"/>
          </a:p>
        </p:txBody>
      </p:sp>
    </p:spTree>
    <p:extLst>
      <p:ext uri="{BB962C8B-B14F-4D97-AF65-F5344CB8AC3E}">
        <p14:creationId xmlns:p14="http://schemas.microsoft.com/office/powerpoint/2010/main" val="1672571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DAB523-0352-4727-A219-095532191BF4}" type="slidenum">
              <a:rPr lang="en-CA" smtClean="0"/>
              <a:t>29</a:t>
            </a:fld>
            <a:endParaRPr lang="en-CA"/>
          </a:p>
        </p:txBody>
      </p:sp>
    </p:spTree>
    <p:extLst>
      <p:ext uri="{BB962C8B-B14F-4D97-AF65-F5344CB8AC3E}">
        <p14:creationId xmlns:p14="http://schemas.microsoft.com/office/powerpoint/2010/main" val="195865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S. Clair-Old Weston will add a new stop along the UP Express line and will provide a number of benefits to nearby communities, including faster and direct 15-minute service to Union Station. </a:t>
            </a:r>
          </a:p>
        </p:txBody>
      </p:sp>
      <p:sp>
        <p:nvSpPr>
          <p:cNvPr id="4" name="Slide Number Placeholder 3"/>
          <p:cNvSpPr>
            <a:spLocks noGrp="1"/>
          </p:cNvSpPr>
          <p:nvPr>
            <p:ph type="sldNum" sz="quarter" idx="5"/>
          </p:nvPr>
        </p:nvSpPr>
        <p:spPr/>
        <p:txBody>
          <a:bodyPr/>
          <a:lstStyle/>
          <a:p>
            <a:fld id="{75B3DE41-B650-4809-86BC-1993C4F9890B}" type="slidenum">
              <a:rPr lang="en-US" smtClean="0"/>
              <a:t>6</a:t>
            </a:fld>
            <a:endParaRPr lang="en-US"/>
          </a:p>
        </p:txBody>
      </p:sp>
    </p:spTree>
    <p:extLst>
      <p:ext uri="{BB962C8B-B14F-4D97-AF65-F5344CB8AC3E}">
        <p14:creationId xmlns:p14="http://schemas.microsoft.com/office/powerpoint/2010/main" val="3299896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station will </a:t>
            </a:r>
            <a:r>
              <a:rPr lang="en-US" err="1"/>
              <a:t>will</a:t>
            </a:r>
            <a:r>
              <a:rPr lang="en-US"/>
              <a:t> feature bike parking, a bus loop, two pedestrian tunnels, and two station buildings. It will also connect to TTC streetcar service on St. Clair Avenue, and provide access to Gunns Road and St. Clair Avenue West. </a:t>
            </a:r>
          </a:p>
        </p:txBody>
      </p:sp>
      <p:sp>
        <p:nvSpPr>
          <p:cNvPr id="4" name="Slide Number Placeholder 3"/>
          <p:cNvSpPr>
            <a:spLocks noGrp="1"/>
          </p:cNvSpPr>
          <p:nvPr>
            <p:ph type="sldNum" sz="quarter" idx="5"/>
          </p:nvPr>
        </p:nvSpPr>
        <p:spPr/>
        <p:txBody>
          <a:bodyPr/>
          <a:lstStyle/>
          <a:p>
            <a:fld id="{75B3DE41-B650-4809-86BC-1993C4F9890B}" type="slidenum">
              <a:rPr lang="en-US" smtClean="0"/>
              <a:t>7</a:t>
            </a:fld>
            <a:endParaRPr lang="en-US"/>
          </a:p>
        </p:txBody>
      </p:sp>
    </p:spTree>
    <p:extLst>
      <p:ext uri="{BB962C8B-B14F-4D97-AF65-F5344CB8AC3E}">
        <p14:creationId xmlns:p14="http://schemas.microsoft.com/office/powerpoint/2010/main" val="82092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features include providing residents in the area with a connection to Toronto’s Pearson International Airport in under 25 minutes. </a:t>
            </a:r>
          </a:p>
        </p:txBody>
      </p:sp>
      <p:sp>
        <p:nvSpPr>
          <p:cNvPr id="4" name="Slide Number Placeholder 3"/>
          <p:cNvSpPr>
            <a:spLocks noGrp="1"/>
          </p:cNvSpPr>
          <p:nvPr>
            <p:ph type="sldNum" sz="quarter" idx="5"/>
          </p:nvPr>
        </p:nvSpPr>
        <p:spPr/>
        <p:txBody>
          <a:bodyPr/>
          <a:lstStyle/>
          <a:p>
            <a:fld id="{75B3DE41-B650-4809-86BC-1993C4F9890B}" type="slidenum">
              <a:rPr lang="en-US" smtClean="0"/>
              <a:t>8</a:t>
            </a:fld>
            <a:endParaRPr lang="en-US"/>
          </a:p>
        </p:txBody>
      </p:sp>
    </p:spTree>
    <p:extLst>
      <p:ext uri="{BB962C8B-B14F-4D97-AF65-F5344CB8AC3E}">
        <p14:creationId xmlns:p14="http://schemas.microsoft.com/office/powerpoint/2010/main" val="272166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can see some of the station layout and features visualized. Please note that final design is subject to change. </a:t>
            </a:r>
          </a:p>
        </p:txBody>
      </p:sp>
      <p:sp>
        <p:nvSpPr>
          <p:cNvPr id="4" name="Slide Number Placeholder 3"/>
          <p:cNvSpPr>
            <a:spLocks noGrp="1"/>
          </p:cNvSpPr>
          <p:nvPr>
            <p:ph type="sldNum" sz="quarter" idx="5"/>
          </p:nvPr>
        </p:nvSpPr>
        <p:spPr/>
        <p:txBody>
          <a:bodyPr/>
          <a:lstStyle/>
          <a:p>
            <a:fld id="{75B3DE41-B650-4809-86BC-1993C4F9890B}" type="slidenum">
              <a:rPr lang="en-US" smtClean="0"/>
              <a:t>9</a:t>
            </a:fld>
            <a:endParaRPr lang="en-US"/>
          </a:p>
        </p:txBody>
      </p:sp>
    </p:spTree>
    <p:extLst>
      <p:ext uri="{BB962C8B-B14F-4D97-AF65-F5344CB8AC3E}">
        <p14:creationId xmlns:p14="http://schemas.microsoft.com/office/powerpoint/2010/main" val="2861805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station will be location along the Kitchener line at Union Street, north of St. Clair Avenue West. </a:t>
            </a:r>
          </a:p>
        </p:txBody>
      </p:sp>
      <p:sp>
        <p:nvSpPr>
          <p:cNvPr id="4" name="Slide Number Placeholder 3"/>
          <p:cNvSpPr>
            <a:spLocks noGrp="1"/>
          </p:cNvSpPr>
          <p:nvPr>
            <p:ph type="sldNum" sz="quarter" idx="5"/>
          </p:nvPr>
        </p:nvSpPr>
        <p:spPr/>
        <p:txBody>
          <a:bodyPr/>
          <a:lstStyle/>
          <a:p>
            <a:fld id="{75B3DE41-B650-4809-86BC-1993C4F9890B}" type="slidenum">
              <a:rPr lang="en-US" smtClean="0"/>
              <a:t>10</a:t>
            </a:fld>
            <a:endParaRPr lang="en-US"/>
          </a:p>
        </p:txBody>
      </p:sp>
    </p:spTree>
    <p:extLst>
      <p:ext uri="{BB962C8B-B14F-4D97-AF65-F5344CB8AC3E}">
        <p14:creationId xmlns:p14="http://schemas.microsoft.com/office/powerpoint/2010/main" val="139493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partnership with the City of Toronto, Metrolinx will be delivering several enhancements as part of the St. Clair Ave West. Transportation Master Plan, such as an extension of Gunns Road, improvements to Union Street, and an extension of Davenport Road. </a:t>
            </a:r>
          </a:p>
        </p:txBody>
      </p:sp>
      <p:sp>
        <p:nvSpPr>
          <p:cNvPr id="4" name="Slide Number Placeholder 3"/>
          <p:cNvSpPr>
            <a:spLocks noGrp="1"/>
          </p:cNvSpPr>
          <p:nvPr>
            <p:ph type="sldNum" sz="quarter" idx="5"/>
          </p:nvPr>
        </p:nvSpPr>
        <p:spPr/>
        <p:txBody>
          <a:bodyPr/>
          <a:lstStyle/>
          <a:p>
            <a:fld id="{75B3DE41-B650-4809-86BC-1993C4F9890B}" type="slidenum">
              <a:rPr lang="en-US" smtClean="0"/>
              <a:t>11</a:t>
            </a:fld>
            <a:endParaRPr lang="en-US"/>
          </a:p>
        </p:txBody>
      </p:sp>
    </p:spTree>
    <p:extLst>
      <p:ext uri="{BB962C8B-B14F-4D97-AF65-F5344CB8AC3E}">
        <p14:creationId xmlns:p14="http://schemas.microsoft.com/office/powerpoint/2010/main" val="1793196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can see some of the enhancements visualized. Please note that these images are conceptual. </a:t>
            </a:r>
          </a:p>
        </p:txBody>
      </p:sp>
      <p:sp>
        <p:nvSpPr>
          <p:cNvPr id="4" name="Slide Number Placeholder 3"/>
          <p:cNvSpPr>
            <a:spLocks noGrp="1"/>
          </p:cNvSpPr>
          <p:nvPr>
            <p:ph type="sldNum" sz="quarter" idx="5"/>
          </p:nvPr>
        </p:nvSpPr>
        <p:spPr/>
        <p:txBody>
          <a:bodyPr/>
          <a:lstStyle/>
          <a:p>
            <a:fld id="{75B3DE41-B650-4809-86BC-1993C4F9890B}" type="slidenum">
              <a:rPr lang="en-US" smtClean="0"/>
              <a:t>12</a:t>
            </a:fld>
            <a:endParaRPr lang="en-US"/>
          </a:p>
        </p:txBody>
      </p:sp>
    </p:spTree>
    <p:extLst>
      <p:ext uri="{BB962C8B-B14F-4D97-AF65-F5344CB8AC3E}">
        <p14:creationId xmlns:p14="http://schemas.microsoft.com/office/powerpoint/2010/main" val="261844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4198810"/>
            <a:ext cx="17088486" cy="2844355"/>
          </a:xfrm>
          <a:prstGeom prst="rect">
            <a:avLst/>
          </a:prstGeom>
        </p:spPr>
        <p:txBody>
          <a:bodyPr wrap="square" lIns="0" tIns="0" rIns="0" bIns="0">
            <a:spAutoFit/>
          </a:bodyPr>
          <a:lstStyle>
            <a:lvl1pPr>
              <a:defRPr sz="4100" b="1" i="0">
                <a:solidFill>
                  <a:schemeClr val="tx1"/>
                </a:solidFill>
                <a:latin typeface="AvenirNext LT Pro Medium"/>
                <a:cs typeface="AvenirNext LT Pro Medium"/>
              </a:defRPr>
            </a:lvl1pPr>
          </a:lstStyle>
          <a:p>
            <a:endParaRPr/>
          </a:p>
        </p:txBody>
      </p:sp>
      <p:sp>
        <p:nvSpPr>
          <p:cNvPr id="3" name="Holder 3"/>
          <p:cNvSpPr>
            <a:spLocks noGrp="1"/>
          </p:cNvSpPr>
          <p:nvPr>
            <p:ph type="subTitle" idx="4"/>
          </p:nvPr>
        </p:nvSpPr>
        <p:spPr>
          <a:xfrm>
            <a:off x="3015615" y="7584948"/>
            <a:ext cx="14072870" cy="3386137"/>
          </a:xfrm>
          <a:prstGeom prst="rect">
            <a:avLst/>
          </a:prstGeom>
        </p:spPr>
        <p:txBody>
          <a:bodyPr wrap="square" lIns="0" tIns="0" rIns="0" bIns="0">
            <a:spAutoFit/>
          </a:bodyPr>
          <a:lstStyle>
            <a:lvl1pPr>
              <a:defRPr sz="3000" b="0" i="0">
                <a:solidFill>
                  <a:schemeClr val="bg1"/>
                </a:solidFill>
                <a:latin typeface="AvenirNext LT Pro Regular"/>
                <a:cs typeface="AvenirNext LT Pro Regula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rgbClr val="B7DD79"/>
        </a:solid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3" hasCustomPrompt="1"/>
          </p:nvPr>
        </p:nvSpPr>
        <p:spPr>
          <a:xfrm>
            <a:off x="690163" y="2243168"/>
            <a:ext cx="18747245" cy="8505918"/>
          </a:xfrm>
        </p:spPr>
        <p:txBody>
          <a:bodyPr lIns="0" tIns="0" rIns="0" bIns="0"/>
          <a:lstStyle>
            <a:lvl1pPr marL="0" indent="0">
              <a:lnSpc>
                <a:spcPts val="13522"/>
              </a:lnSpc>
              <a:spcBef>
                <a:spcPts val="824"/>
              </a:spcBef>
              <a:buNone/>
              <a:defRPr sz="11543" b="1" spc="0" baseline="0">
                <a:solidFill>
                  <a:schemeClr val="tx1"/>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a:t>
            </a:r>
            <a:br>
              <a:rPr lang="en-US"/>
            </a:br>
            <a:r>
              <a:rPr lang="en-US"/>
              <a:t>Divider Slide</a:t>
            </a:r>
            <a:br>
              <a:rPr lang="en-US"/>
            </a:br>
            <a:r>
              <a:rPr lang="en-US"/>
              <a:t>Title Here</a:t>
            </a:r>
          </a:p>
        </p:txBody>
      </p:sp>
      <p:sp>
        <p:nvSpPr>
          <p:cNvPr id="2" name="Footer Placeholder 1"/>
          <p:cNvSpPr>
            <a:spLocks noGrp="1"/>
          </p:cNvSpPr>
          <p:nvPr>
            <p:ph type="ftr" sz="quarter" idx="14"/>
          </p:nvPr>
        </p:nvSpPr>
        <p:spPr>
          <a:xfrm>
            <a:off x="1396637" y="12212257"/>
            <a:ext cx="14358171" cy="685256"/>
          </a:xfrm>
          <a:prstGeom prst="rect">
            <a:avLst/>
          </a:prstGeom>
        </p:spPr>
        <p:txBody>
          <a:bodyPr/>
          <a:lstStyle>
            <a:lvl1pPr>
              <a:defRPr>
                <a:latin typeface="AvenirNext LT Pro Regular" panose="020B0504020202020204" pitchFamily="34" charset="77"/>
              </a:defRPr>
            </a:lvl1pPr>
          </a:lstStyle>
          <a:p>
            <a:r>
              <a:rPr lang="en-US"/>
              <a:t>SmartTrack </a:t>
            </a:r>
            <a:r>
              <a:rPr lang="en-US" err="1"/>
              <a:t>bloor</a:t>
            </a:r>
            <a:r>
              <a:rPr lang="en-US"/>
              <a:t> - </a:t>
            </a:r>
            <a:r>
              <a:rPr lang="en-US" err="1"/>
              <a:t>lansdowne</a:t>
            </a:r>
            <a:r>
              <a:rPr lang="en-US"/>
              <a:t> go station</a:t>
            </a:r>
          </a:p>
        </p:txBody>
      </p:sp>
      <p:sp>
        <p:nvSpPr>
          <p:cNvPr id="3" name="Slide Number Placeholder 2"/>
          <p:cNvSpPr>
            <a:spLocks noGrp="1"/>
          </p:cNvSpPr>
          <p:nvPr>
            <p:ph type="sldNum" sz="quarter" idx="15"/>
          </p:nvPr>
        </p:nvSpPr>
        <p:spPr/>
        <p:txBody>
          <a:bodyPr/>
          <a:lstStyle>
            <a:lvl1pPr>
              <a:defRPr>
                <a:latin typeface="AvenirNext LT Pro Regular" panose="020B0504020202020204" pitchFamily="34" charset="77"/>
              </a:defRPr>
            </a:lvl1pPr>
          </a:lstStyle>
          <a:p>
            <a:fld id="{317A6AA1-567A-0645-9FAA-DE493F5696FE}" type="slidenum">
              <a:rPr lang="en-US" smtClean="0"/>
              <a:pPr/>
              <a:t>‹#›</a:t>
            </a:fld>
            <a:endParaRPr lang="en-US"/>
          </a:p>
        </p:txBody>
      </p:sp>
      <p:pic>
        <p:nvPicPr>
          <p:cNvPr id="9" name="Picture 8">
            <a:extLst>
              <a:ext uri="{FF2B5EF4-FFF2-40B4-BE49-F238E27FC236}">
                <a16:creationId xmlns:a16="http://schemas.microsoft.com/office/drawing/2014/main" id="{ED6B5C31-13D5-EA4E-ABDC-AAF528D35336}"/>
              </a:ext>
            </a:extLst>
          </p:cNvPr>
          <p:cNvPicPr>
            <a:picLocks noChangeAspect="1"/>
          </p:cNvPicPr>
          <p:nvPr userDrawn="1"/>
        </p:nvPicPr>
        <p:blipFill>
          <a:blip r:embed="rId2"/>
          <a:stretch>
            <a:fillRect/>
          </a:stretch>
        </p:blipFill>
        <p:spPr>
          <a:xfrm>
            <a:off x="16585884" y="12406809"/>
            <a:ext cx="2866712" cy="312139"/>
          </a:xfrm>
          <a:prstGeom prst="rect">
            <a:avLst/>
          </a:prstGeom>
        </p:spPr>
      </p:pic>
      <p:pic>
        <p:nvPicPr>
          <p:cNvPr id="5" name="Picture 4">
            <a:extLst>
              <a:ext uri="{FF2B5EF4-FFF2-40B4-BE49-F238E27FC236}">
                <a16:creationId xmlns:a16="http://schemas.microsoft.com/office/drawing/2014/main" id="{DC4F08ED-BF6F-AA15-F02D-5F4F4E496129}"/>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13992156" y="12036272"/>
            <a:ext cx="2178190" cy="741071"/>
          </a:xfrm>
          <a:prstGeom prst="rect">
            <a:avLst/>
          </a:prstGeom>
          <a:noFill/>
          <a:ln>
            <a:noFill/>
          </a:ln>
        </p:spPr>
      </p:pic>
      <p:sp>
        <p:nvSpPr>
          <p:cNvPr id="7" name="Rounded Rectangle 20">
            <a:extLst>
              <a:ext uri="{FF2B5EF4-FFF2-40B4-BE49-F238E27FC236}">
                <a16:creationId xmlns:a16="http://schemas.microsoft.com/office/drawing/2014/main" id="{D4A09E85-5CB0-C40B-5A8E-16AFECEB7454}"/>
              </a:ext>
            </a:extLst>
          </p:cNvPr>
          <p:cNvSpPr/>
          <p:nvPr userDrawn="1"/>
        </p:nvSpPr>
        <p:spPr>
          <a:xfrm>
            <a:off x="478091" y="453076"/>
            <a:ext cx="5019594" cy="1179745"/>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tab pos="743452" algn="l"/>
              </a:tabLst>
              <a:defRPr/>
            </a:pPr>
            <a:r>
              <a:rPr lang="en-US" sz="5277" b="1">
                <a:solidFill>
                  <a:schemeClr val="bg1"/>
                </a:solidFill>
                <a:latin typeface="AvenirNext LT Pro Medium" panose="020B0504020202020204" pitchFamily="34" charset="77"/>
              </a:rPr>
              <a:t>GO Expansion</a:t>
            </a:r>
          </a:p>
        </p:txBody>
      </p:sp>
    </p:spTree>
    <p:extLst>
      <p:ext uri="{BB962C8B-B14F-4D97-AF65-F5344CB8AC3E}">
        <p14:creationId xmlns:p14="http://schemas.microsoft.com/office/powerpoint/2010/main" val="223356133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Teal)">
    <p:bg>
      <p:bgPr>
        <a:solidFill>
          <a:schemeClr val="accent2"/>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4"/>
          </p:nvPr>
        </p:nvSpPr>
        <p:spPr>
          <a:xfrm>
            <a:off x="1396637" y="12212257"/>
            <a:ext cx="14203829" cy="685256"/>
          </a:xfrm>
          <a:prstGeom prst="rect">
            <a:avLst/>
          </a:prstGeom>
        </p:spPr>
        <p:txBody>
          <a:bodyPr/>
          <a:lstStyle>
            <a:lvl1pPr>
              <a:defRPr>
                <a:solidFill>
                  <a:schemeClr val="bg1"/>
                </a:solidFill>
                <a:latin typeface="AvenirNext LT Pro Regular" panose="020B0504020202020204" pitchFamily="34" charset="77"/>
              </a:defRPr>
            </a:lvl1pPr>
          </a:lstStyle>
          <a:p>
            <a:r>
              <a:rPr lang="en-US"/>
              <a:t>SmartTrack </a:t>
            </a:r>
            <a:r>
              <a:rPr lang="en-US" err="1"/>
              <a:t>bloor</a:t>
            </a:r>
            <a:r>
              <a:rPr lang="en-US"/>
              <a:t> - </a:t>
            </a:r>
            <a:r>
              <a:rPr lang="en-US" err="1"/>
              <a:t>lansdowne</a:t>
            </a:r>
            <a:r>
              <a:rPr lang="en-US"/>
              <a:t> go station</a:t>
            </a:r>
          </a:p>
        </p:txBody>
      </p:sp>
      <p:sp>
        <p:nvSpPr>
          <p:cNvPr id="3" name="Slide Number Placeholder 2"/>
          <p:cNvSpPr>
            <a:spLocks noGrp="1"/>
          </p:cNvSpPr>
          <p:nvPr>
            <p:ph type="sldNum" sz="quarter" idx="15"/>
          </p:nvPr>
        </p:nvSpPr>
        <p:spPr/>
        <p:txBody>
          <a:bodyPr/>
          <a:lstStyle>
            <a:lvl1pPr>
              <a:defRPr>
                <a:solidFill>
                  <a:schemeClr val="bg1"/>
                </a:solidFill>
                <a:latin typeface="AvenirNext LT Pro Regular" panose="020B0504020202020204" pitchFamily="34" charset="77"/>
              </a:defRPr>
            </a:lvl1pPr>
          </a:lstStyle>
          <a:p>
            <a:fld id="{317A6AA1-567A-0645-9FAA-DE493F5696FE}" type="slidenum">
              <a:rPr lang="en-US" smtClean="0"/>
              <a:pPr/>
              <a:t>‹#›</a:t>
            </a:fld>
            <a:endParaRPr lang="en-US"/>
          </a:p>
        </p:txBody>
      </p:sp>
      <p:sp>
        <p:nvSpPr>
          <p:cNvPr id="6" name="Text Placeholder 5"/>
          <p:cNvSpPr>
            <a:spLocks noGrp="1"/>
          </p:cNvSpPr>
          <p:nvPr>
            <p:ph type="body" sz="quarter" idx="13" hasCustomPrompt="1"/>
          </p:nvPr>
        </p:nvSpPr>
        <p:spPr>
          <a:xfrm>
            <a:off x="690163" y="2129107"/>
            <a:ext cx="18747245" cy="8619978"/>
          </a:xfrm>
        </p:spPr>
        <p:txBody>
          <a:bodyPr lIns="0" tIns="0" rIns="0" bIns="0"/>
          <a:lstStyle>
            <a:lvl1pPr marL="0" indent="0">
              <a:lnSpc>
                <a:spcPts val="13522"/>
              </a:lnSpc>
              <a:spcBef>
                <a:spcPts val="824"/>
              </a:spcBef>
              <a:buNone/>
              <a:defRPr sz="11543" b="1" spc="0" baseline="0">
                <a:solidFill>
                  <a:schemeClr val="bg1"/>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a:t>
            </a:r>
            <a:br>
              <a:rPr lang="en-US"/>
            </a:br>
            <a:r>
              <a:rPr lang="en-US"/>
              <a:t>Divider Slide</a:t>
            </a:r>
            <a:br>
              <a:rPr lang="en-US"/>
            </a:br>
            <a:r>
              <a:rPr lang="en-US"/>
              <a:t>Title Here</a:t>
            </a:r>
          </a:p>
        </p:txBody>
      </p:sp>
      <p:pic>
        <p:nvPicPr>
          <p:cNvPr id="7" name="Picture 6">
            <a:extLst>
              <a:ext uri="{FF2B5EF4-FFF2-40B4-BE49-F238E27FC236}">
                <a16:creationId xmlns:a16="http://schemas.microsoft.com/office/drawing/2014/main" id="{C66B1068-B546-3745-9B53-8BA9A2BF13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85883" y="12406808"/>
            <a:ext cx="2831679" cy="304770"/>
          </a:xfrm>
          <a:prstGeom prst="rect">
            <a:avLst/>
          </a:prstGeom>
        </p:spPr>
      </p:pic>
      <p:pic>
        <p:nvPicPr>
          <p:cNvPr id="5" name="Picture 4">
            <a:extLst>
              <a:ext uri="{FF2B5EF4-FFF2-40B4-BE49-F238E27FC236}">
                <a16:creationId xmlns:a16="http://schemas.microsoft.com/office/drawing/2014/main" id="{FF408929-8B1D-0E5C-92C9-E833A52AC440}"/>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4036810" y="12036272"/>
            <a:ext cx="2178190" cy="741071"/>
          </a:xfrm>
          <a:prstGeom prst="rect">
            <a:avLst/>
          </a:prstGeom>
          <a:noFill/>
          <a:ln>
            <a:noFill/>
          </a:ln>
        </p:spPr>
      </p:pic>
      <p:sp>
        <p:nvSpPr>
          <p:cNvPr id="10" name="Rounded Rectangle 20">
            <a:extLst>
              <a:ext uri="{FF2B5EF4-FFF2-40B4-BE49-F238E27FC236}">
                <a16:creationId xmlns:a16="http://schemas.microsoft.com/office/drawing/2014/main" id="{687D7804-6453-2F59-8215-AD7988085299}"/>
              </a:ext>
            </a:extLst>
          </p:cNvPr>
          <p:cNvSpPr/>
          <p:nvPr userDrawn="1"/>
        </p:nvSpPr>
        <p:spPr>
          <a:xfrm>
            <a:off x="478091" y="453076"/>
            <a:ext cx="5019594" cy="1179745"/>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tab pos="743452" algn="l"/>
              </a:tabLst>
              <a:defRPr/>
            </a:pPr>
            <a:r>
              <a:rPr lang="en-US" sz="5277" b="1">
                <a:solidFill>
                  <a:schemeClr val="bg1"/>
                </a:solidFill>
                <a:latin typeface="AvenirNext LT Pro Medium" panose="020B0504020202020204" pitchFamily="34" charset="77"/>
              </a:rPr>
              <a:t>GO Expansion</a:t>
            </a:r>
          </a:p>
        </p:txBody>
      </p:sp>
    </p:spTree>
    <p:extLst>
      <p:ext uri="{BB962C8B-B14F-4D97-AF65-F5344CB8AC3E}">
        <p14:creationId xmlns:p14="http://schemas.microsoft.com/office/powerpoint/2010/main" val="150023488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Green)">
    <p:bg>
      <p:bgPr>
        <a:solidFill>
          <a:schemeClr val="accent3"/>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4"/>
          </p:nvPr>
        </p:nvSpPr>
        <p:spPr>
          <a:xfrm>
            <a:off x="1396637" y="12212257"/>
            <a:ext cx="14975541" cy="685256"/>
          </a:xfrm>
          <a:prstGeom prst="rect">
            <a:avLst/>
          </a:prstGeom>
        </p:spPr>
        <p:txBody>
          <a:bodyPr/>
          <a:lstStyle>
            <a:lvl1pPr>
              <a:defRPr>
                <a:latin typeface="AvenirNext LT Pro Regular" panose="020B0504020202020204" pitchFamily="34" charset="77"/>
              </a:defRPr>
            </a:lvl1pPr>
          </a:lstStyle>
          <a:p>
            <a:r>
              <a:rPr lang="en-US"/>
              <a:t>SmartTrack </a:t>
            </a:r>
            <a:r>
              <a:rPr lang="en-US" err="1"/>
              <a:t>bloor</a:t>
            </a:r>
            <a:r>
              <a:rPr lang="en-US"/>
              <a:t> - </a:t>
            </a:r>
            <a:r>
              <a:rPr lang="en-US" err="1"/>
              <a:t>lansdowne</a:t>
            </a:r>
            <a:r>
              <a:rPr lang="en-US"/>
              <a:t> go station</a:t>
            </a:r>
          </a:p>
        </p:txBody>
      </p:sp>
      <p:sp>
        <p:nvSpPr>
          <p:cNvPr id="3" name="Slide Number Placeholder 2"/>
          <p:cNvSpPr>
            <a:spLocks noGrp="1"/>
          </p:cNvSpPr>
          <p:nvPr>
            <p:ph type="sldNum" sz="quarter" idx="15"/>
          </p:nvPr>
        </p:nvSpPr>
        <p:spPr/>
        <p:txBody>
          <a:bodyPr/>
          <a:lstStyle>
            <a:lvl1pPr>
              <a:defRPr>
                <a:latin typeface="AvenirNext LT Pro Regular" panose="020B0504020202020204" pitchFamily="34" charset="77"/>
              </a:defRPr>
            </a:lvl1pPr>
          </a:lstStyle>
          <a:p>
            <a:fld id="{317A6AA1-567A-0645-9FAA-DE493F5696FE}" type="slidenum">
              <a:rPr lang="en-US" smtClean="0"/>
              <a:pPr/>
              <a:t>‹#›</a:t>
            </a:fld>
            <a:endParaRPr lang="en-US"/>
          </a:p>
        </p:txBody>
      </p:sp>
      <p:sp>
        <p:nvSpPr>
          <p:cNvPr id="6" name="Text Placeholder 5"/>
          <p:cNvSpPr>
            <a:spLocks noGrp="1"/>
          </p:cNvSpPr>
          <p:nvPr>
            <p:ph type="body" sz="quarter" idx="13" hasCustomPrompt="1"/>
          </p:nvPr>
        </p:nvSpPr>
        <p:spPr>
          <a:xfrm>
            <a:off x="690163" y="2319208"/>
            <a:ext cx="18747245" cy="8429879"/>
          </a:xfrm>
        </p:spPr>
        <p:txBody>
          <a:bodyPr lIns="0" tIns="0" rIns="0" bIns="0"/>
          <a:lstStyle>
            <a:lvl1pPr marL="0" indent="0">
              <a:lnSpc>
                <a:spcPts val="13522"/>
              </a:lnSpc>
              <a:spcBef>
                <a:spcPts val="824"/>
              </a:spcBef>
              <a:buNone/>
              <a:defRPr sz="11543" b="1" i="0" spc="0" baseline="0">
                <a:solidFill>
                  <a:schemeClr val="tx1"/>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a:t>
            </a:r>
            <a:br>
              <a:rPr lang="en-US"/>
            </a:br>
            <a:r>
              <a:rPr lang="en-US"/>
              <a:t>Divider Slide</a:t>
            </a:r>
            <a:br>
              <a:rPr lang="en-US"/>
            </a:br>
            <a:r>
              <a:rPr lang="en-US"/>
              <a:t>Title Here</a:t>
            </a:r>
          </a:p>
        </p:txBody>
      </p:sp>
      <p:pic>
        <p:nvPicPr>
          <p:cNvPr id="9" name="Picture 8">
            <a:extLst>
              <a:ext uri="{FF2B5EF4-FFF2-40B4-BE49-F238E27FC236}">
                <a16:creationId xmlns:a16="http://schemas.microsoft.com/office/drawing/2014/main" id="{F83A7C3A-3AB8-4B4E-AA0E-34E31F193979}"/>
              </a:ext>
            </a:extLst>
          </p:cNvPr>
          <p:cNvPicPr>
            <a:picLocks noChangeAspect="1"/>
          </p:cNvPicPr>
          <p:nvPr userDrawn="1"/>
        </p:nvPicPr>
        <p:blipFill>
          <a:blip r:embed="rId2"/>
          <a:stretch>
            <a:fillRect/>
          </a:stretch>
        </p:blipFill>
        <p:spPr>
          <a:xfrm>
            <a:off x="16585884" y="12406809"/>
            <a:ext cx="2866712" cy="312139"/>
          </a:xfrm>
          <a:prstGeom prst="rect">
            <a:avLst/>
          </a:prstGeom>
        </p:spPr>
      </p:pic>
      <p:pic>
        <p:nvPicPr>
          <p:cNvPr id="8" name="Picture 7">
            <a:extLst>
              <a:ext uri="{FF2B5EF4-FFF2-40B4-BE49-F238E27FC236}">
                <a16:creationId xmlns:a16="http://schemas.microsoft.com/office/drawing/2014/main" id="{73DDA7B3-63DB-9673-6B45-5E677EEBB3EF}"/>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13992156" y="12140440"/>
            <a:ext cx="2178190" cy="741071"/>
          </a:xfrm>
          <a:prstGeom prst="rect">
            <a:avLst/>
          </a:prstGeom>
          <a:noFill/>
          <a:ln>
            <a:noFill/>
          </a:ln>
        </p:spPr>
      </p:pic>
      <p:sp>
        <p:nvSpPr>
          <p:cNvPr id="10" name="Rounded Rectangle 20">
            <a:extLst>
              <a:ext uri="{FF2B5EF4-FFF2-40B4-BE49-F238E27FC236}">
                <a16:creationId xmlns:a16="http://schemas.microsoft.com/office/drawing/2014/main" id="{BE37E5DB-0904-29CB-76B6-3592E5188C1A}"/>
              </a:ext>
            </a:extLst>
          </p:cNvPr>
          <p:cNvSpPr/>
          <p:nvPr userDrawn="1"/>
        </p:nvSpPr>
        <p:spPr>
          <a:xfrm>
            <a:off x="564506" y="453076"/>
            <a:ext cx="5019594" cy="1179745"/>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lgn="ctr">
              <a:tabLst>
                <a:tab pos="743452" algn="l"/>
              </a:tabLst>
            </a:pPr>
            <a:r>
              <a:rPr lang="en-US" sz="5277" b="1">
                <a:solidFill>
                  <a:schemeClr val="bg1"/>
                </a:solidFill>
                <a:latin typeface="AvenirNext LT Pro Medium" panose="020B0504020202020204" pitchFamily="34" charset="77"/>
              </a:rPr>
              <a:t>GO Expansion</a:t>
            </a:r>
          </a:p>
        </p:txBody>
      </p:sp>
    </p:spTree>
    <p:extLst>
      <p:ext uri="{BB962C8B-B14F-4D97-AF65-F5344CB8AC3E}">
        <p14:creationId xmlns:p14="http://schemas.microsoft.com/office/powerpoint/2010/main" val="191675825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Message with Image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6232" y="889202"/>
            <a:ext cx="8476363" cy="620790"/>
          </a:xfrm>
        </p:spPr>
        <p:txBody>
          <a:bodyPr lIns="0" tIns="0" rIns="0" bIns="0"/>
          <a:lstStyle>
            <a:lvl1pPr>
              <a:defRPr b="1" baseline="0">
                <a:solidFill>
                  <a:schemeClr val="bg1"/>
                </a:solidFill>
                <a:latin typeface="AvenirNext LT Pro Medium" panose="020B0504020202020204" pitchFamily="34" charset="77"/>
              </a:defRPr>
            </a:lvl1pPr>
          </a:lstStyle>
          <a:p>
            <a:r>
              <a:rPr lang="en-US"/>
              <a:t>Insert Header</a:t>
            </a:r>
          </a:p>
        </p:txBody>
      </p:sp>
      <p:sp>
        <p:nvSpPr>
          <p:cNvPr id="7" name="Slide Number Placeholder 6"/>
          <p:cNvSpPr>
            <a:spLocks noGrp="1"/>
          </p:cNvSpPr>
          <p:nvPr>
            <p:ph type="sldNum" sz="quarter" idx="12"/>
          </p:nvPr>
        </p:nvSpPr>
        <p:spPr/>
        <p:txBody>
          <a:bodyPr/>
          <a:lstStyle>
            <a:lvl1pPr algn="l">
              <a:defRPr>
                <a:solidFill>
                  <a:schemeClr val="bg1"/>
                </a:solidFill>
                <a:latin typeface="AvenirNext LT Pro Regular" panose="020B0504020202020204" pitchFamily="34" charset="77"/>
              </a:defRPr>
            </a:lvl1pPr>
          </a:lstStyle>
          <a:p>
            <a:fld id="{317A6AA1-567A-0645-9FAA-DE493F5696FE}" type="slidenum">
              <a:rPr lang="en-US" smtClean="0"/>
              <a:pPr/>
              <a:t>‹#›</a:t>
            </a:fld>
            <a:endParaRPr lang="en-US"/>
          </a:p>
        </p:txBody>
      </p:sp>
      <p:sp>
        <p:nvSpPr>
          <p:cNvPr id="10" name="Text Placeholder 5"/>
          <p:cNvSpPr>
            <a:spLocks noGrp="1"/>
          </p:cNvSpPr>
          <p:nvPr>
            <p:ph type="body" sz="quarter" idx="13" hasCustomPrompt="1"/>
          </p:nvPr>
        </p:nvSpPr>
        <p:spPr>
          <a:xfrm>
            <a:off x="731064" y="2122774"/>
            <a:ext cx="8476365" cy="9173028"/>
          </a:xfrm>
        </p:spPr>
        <p:txBody>
          <a:bodyPr lIns="0" tIns="0" rIns="0" bIns="0"/>
          <a:lstStyle>
            <a:lvl1pPr marL="0" indent="0">
              <a:lnSpc>
                <a:spcPts val="8245"/>
              </a:lnSpc>
              <a:spcBef>
                <a:spcPts val="824"/>
              </a:spcBef>
              <a:buNone/>
              <a:defRPr sz="7256" b="1" spc="0" baseline="0">
                <a:solidFill>
                  <a:schemeClr val="accent1"/>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 large messaging here</a:t>
            </a:r>
          </a:p>
        </p:txBody>
      </p:sp>
      <p:sp>
        <p:nvSpPr>
          <p:cNvPr id="3" name="Footer Placeholder 2"/>
          <p:cNvSpPr>
            <a:spLocks noGrp="1"/>
          </p:cNvSpPr>
          <p:nvPr>
            <p:ph type="ftr" sz="quarter" idx="14"/>
          </p:nvPr>
        </p:nvSpPr>
        <p:spPr>
          <a:xfrm>
            <a:off x="1396638" y="12212257"/>
            <a:ext cx="7861831" cy="685256"/>
          </a:xfrm>
          <a:prstGeom prst="rect">
            <a:avLst/>
          </a:prstGeom>
        </p:spPr>
        <p:txBody>
          <a:bodyPr/>
          <a:lstStyle>
            <a:lvl1pPr>
              <a:defRPr>
                <a:solidFill>
                  <a:schemeClr val="bg1"/>
                </a:solidFill>
                <a:latin typeface="AvenirNext LT Pro Regular" panose="020B0504020202020204" pitchFamily="34" charset="77"/>
              </a:defRPr>
            </a:lvl1pPr>
          </a:lstStyle>
          <a:p>
            <a:r>
              <a:rPr lang="en-US"/>
              <a:t>SmartTrack </a:t>
            </a:r>
            <a:r>
              <a:rPr lang="en-US" err="1"/>
              <a:t>bloor</a:t>
            </a:r>
            <a:r>
              <a:rPr lang="en-US"/>
              <a:t> - </a:t>
            </a:r>
            <a:r>
              <a:rPr lang="en-US" err="1"/>
              <a:t>lansdowne</a:t>
            </a:r>
            <a:r>
              <a:rPr lang="en-US"/>
              <a:t> go station</a:t>
            </a:r>
          </a:p>
        </p:txBody>
      </p:sp>
      <p:sp>
        <p:nvSpPr>
          <p:cNvPr id="5" name="Picture Placeholder 4"/>
          <p:cNvSpPr>
            <a:spLocks noGrp="1" noChangeAspect="1"/>
          </p:cNvSpPr>
          <p:nvPr>
            <p:ph type="pic" sz="quarter" idx="15" hasCustomPrompt="1"/>
          </p:nvPr>
        </p:nvSpPr>
        <p:spPr>
          <a:xfrm>
            <a:off x="10052050" y="0"/>
            <a:ext cx="10052050" cy="13544550"/>
          </a:xfrm>
          <a:solidFill>
            <a:schemeClr val="accent6"/>
          </a:solidFill>
        </p:spPr>
        <p:txBody>
          <a:bodyPr anchor="ctr"/>
          <a:lstStyle>
            <a:lvl1pPr marL="0" indent="0" algn="ctr">
              <a:buNone/>
              <a:defRPr>
                <a:solidFill>
                  <a:schemeClr val="bg1"/>
                </a:solidFill>
                <a:latin typeface="AvenirNext LT Pro Regular" panose="020B0504020202020204" pitchFamily="34" charset="77"/>
              </a:defRPr>
            </a:lvl1pPr>
          </a:lstStyle>
          <a:p>
            <a:r>
              <a:rPr lang="en-US"/>
              <a:t>Insert Image Here</a:t>
            </a:r>
          </a:p>
        </p:txBody>
      </p:sp>
    </p:spTree>
    <p:extLst>
      <p:ext uri="{BB962C8B-B14F-4D97-AF65-F5344CB8AC3E}">
        <p14:creationId xmlns:p14="http://schemas.microsoft.com/office/powerpoint/2010/main" val="7337749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Message with Image (Yellow)">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6232" y="889202"/>
            <a:ext cx="8476363" cy="620790"/>
          </a:xfrm>
        </p:spPr>
        <p:txBody>
          <a:bodyPr lIns="0" tIns="0" rIns="0" bIns="0"/>
          <a:lstStyle>
            <a:lvl1pPr>
              <a:defRPr b="1" baseline="0">
                <a:solidFill>
                  <a:schemeClr val="bg1"/>
                </a:solidFill>
                <a:latin typeface="AvenirNext LT Pro Medium" panose="020B0504020202020204" pitchFamily="34" charset="77"/>
              </a:defRPr>
            </a:lvl1pPr>
          </a:lstStyle>
          <a:p>
            <a:r>
              <a:rPr lang="en-US"/>
              <a:t>Insert Header</a:t>
            </a:r>
          </a:p>
        </p:txBody>
      </p:sp>
      <p:sp>
        <p:nvSpPr>
          <p:cNvPr id="7" name="Slide Number Placeholder 6"/>
          <p:cNvSpPr>
            <a:spLocks noGrp="1"/>
          </p:cNvSpPr>
          <p:nvPr>
            <p:ph type="sldNum" sz="quarter" idx="12"/>
          </p:nvPr>
        </p:nvSpPr>
        <p:spPr/>
        <p:txBody>
          <a:bodyPr/>
          <a:lstStyle>
            <a:lvl1pPr algn="l">
              <a:defRPr>
                <a:solidFill>
                  <a:schemeClr val="bg1"/>
                </a:solidFill>
                <a:latin typeface="AvenirNext LT Pro Regular" panose="020B0504020202020204" pitchFamily="34" charset="77"/>
              </a:defRPr>
            </a:lvl1pPr>
          </a:lstStyle>
          <a:p>
            <a:fld id="{317A6AA1-567A-0645-9FAA-DE493F5696FE}" type="slidenum">
              <a:rPr lang="en-US" smtClean="0"/>
              <a:pPr/>
              <a:t>‹#›</a:t>
            </a:fld>
            <a:endParaRPr lang="en-US"/>
          </a:p>
        </p:txBody>
      </p:sp>
      <p:sp>
        <p:nvSpPr>
          <p:cNvPr id="10" name="Text Placeholder 5"/>
          <p:cNvSpPr>
            <a:spLocks noGrp="1"/>
          </p:cNvSpPr>
          <p:nvPr>
            <p:ph type="body" sz="quarter" idx="13" hasCustomPrompt="1"/>
          </p:nvPr>
        </p:nvSpPr>
        <p:spPr>
          <a:xfrm>
            <a:off x="729507" y="2122774"/>
            <a:ext cx="8476365" cy="9173028"/>
          </a:xfrm>
        </p:spPr>
        <p:txBody>
          <a:bodyPr lIns="0" tIns="0" rIns="0" bIns="0"/>
          <a:lstStyle>
            <a:lvl1pPr marL="0" indent="0">
              <a:lnSpc>
                <a:spcPts val="8245"/>
              </a:lnSpc>
              <a:spcBef>
                <a:spcPts val="824"/>
              </a:spcBef>
              <a:buNone/>
              <a:defRPr sz="7256" b="1" spc="0" baseline="0">
                <a:solidFill>
                  <a:schemeClr val="accent3"/>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 large messaging here</a:t>
            </a:r>
          </a:p>
        </p:txBody>
      </p:sp>
      <p:sp>
        <p:nvSpPr>
          <p:cNvPr id="3" name="Footer Placeholder 2"/>
          <p:cNvSpPr>
            <a:spLocks noGrp="1"/>
          </p:cNvSpPr>
          <p:nvPr>
            <p:ph type="ftr" sz="quarter" idx="14"/>
          </p:nvPr>
        </p:nvSpPr>
        <p:spPr>
          <a:xfrm>
            <a:off x="1396638" y="12212257"/>
            <a:ext cx="7861831" cy="685256"/>
          </a:xfrm>
          <a:prstGeom prst="rect">
            <a:avLst/>
          </a:prstGeom>
        </p:spPr>
        <p:txBody>
          <a:bodyPr/>
          <a:lstStyle>
            <a:lvl1pPr>
              <a:defRPr>
                <a:solidFill>
                  <a:schemeClr val="bg1"/>
                </a:solidFill>
                <a:latin typeface="AvenirNext LT Pro Regular" panose="020B0504020202020204" pitchFamily="34" charset="77"/>
              </a:defRPr>
            </a:lvl1pPr>
          </a:lstStyle>
          <a:p>
            <a:r>
              <a:rPr lang="en-US"/>
              <a:t>SmartTrack </a:t>
            </a:r>
            <a:r>
              <a:rPr lang="en-US" err="1"/>
              <a:t>bloor</a:t>
            </a:r>
            <a:r>
              <a:rPr lang="en-US"/>
              <a:t> - </a:t>
            </a:r>
            <a:r>
              <a:rPr lang="en-US" err="1"/>
              <a:t>lansdowne</a:t>
            </a:r>
            <a:r>
              <a:rPr lang="en-US"/>
              <a:t> go station</a:t>
            </a:r>
          </a:p>
        </p:txBody>
      </p:sp>
      <p:sp>
        <p:nvSpPr>
          <p:cNvPr id="5" name="Picture Placeholder 4"/>
          <p:cNvSpPr>
            <a:spLocks noGrp="1" noChangeAspect="1"/>
          </p:cNvSpPr>
          <p:nvPr>
            <p:ph type="pic" sz="quarter" idx="15" hasCustomPrompt="1"/>
          </p:nvPr>
        </p:nvSpPr>
        <p:spPr>
          <a:xfrm>
            <a:off x="10052050" y="0"/>
            <a:ext cx="10052050" cy="13544550"/>
          </a:xfrm>
          <a:solidFill>
            <a:schemeClr val="accent6"/>
          </a:solidFill>
        </p:spPr>
        <p:txBody>
          <a:bodyPr anchor="ctr"/>
          <a:lstStyle>
            <a:lvl1pPr marL="0" indent="0" algn="ctr">
              <a:buNone/>
              <a:defRPr>
                <a:solidFill>
                  <a:schemeClr val="bg1"/>
                </a:solidFill>
                <a:latin typeface="AvenirNext LT Pro Regular" panose="020B0504020202020204" pitchFamily="34" charset="77"/>
              </a:defRPr>
            </a:lvl1pPr>
          </a:lstStyle>
          <a:p>
            <a:r>
              <a:rPr lang="en-US"/>
              <a:t>Insert Image Here</a:t>
            </a:r>
          </a:p>
        </p:txBody>
      </p:sp>
    </p:spTree>
    <p:extLst>
      <p:ext uri="{BB962C8B-B14F-4D97-AF65-F5344CB8AC3E}">
        <p14:creationId xmlns:p14="http://schemas.microsoft.com/office/powerpoint/2010/main" val="173206744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vy Copy with Image">
    <p:bg>
      <p:bgPr>
        <a:solidFill>
          <a:srgbClr val="B7DD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6232" y="889202"/>
            <a:ext cx="8476363" cy="620790"/>
          </a:xfrm>
        </p:spPr>
        <p:txBody>
          <a:bodyPr lIns="0" tIns="0" rIns="0" bIns="0"/>
          <a:lstStyle>
            <a:lvl1pPr>
              <a:defRPr b="1" baseline="0">
                <a:solidFill>
                  <a:schemeClr val="bg1"/>
                </a:solidFill>
                <a:latin typeface="AvenirNext LT Pro Medium" panose="020B0504020202020204" pitchFamily="34" charset="77"/>
              </a:defRPr>
            </a:lvl1pPr>
          </a:lstStyle>
          <a:p>
            <a:r>
              <a:rPr lang="en-US"/>
              <a:t>Insert Header</a:t>
            </a:r>
          </a:p>
        </p:txBody>
      </p:sp>
      <p:sp>
        <p:nvSpPr>
          <p:cNvPr id="7" name="Slide Number Placeholder 6"/>
          <p:cNvSpPr>
            <a:spLocks noGrp="1"/>
          </p:cNvSpPr>
          <p:nvPr>
            <p:ph type="sldNum" sz="quarter" idx="12"/>
          </p:nvPr>
        </p:nvSpPr>
        <p:spPr/>
        <p:txBody>
          <a:bodyPr/>
          <a:lstStyle>
            <a:lvl1pPr>
              <a:defRPr>
                <a:solidFill>
                  <a:schemeClr val="bg1"/>
                </a:solidFill>
                <a:latin typeface="AvenirNext LT Pro Regular" panose="020B0504020202020204" pitchFamily="34" charset="77"/>
              </a:defRPr>
            </a:lvl1pPr>
          </a:lstStyle>
          <a:p>
            <a:fld id="{317A6AA1-567A-0645-9FAA-DE493F5696FE}" type="slidenum">
              <a:rPr lang="en-US" smtClean="0"/>
              <a:pPr/>
              <a:t>‹#›</a:t>
            </a:fld>
            <a:endParaRPr lang="en-US"/>
          </a:p>
        </p:txBody>
      </p:sp>
      <p:sp>
        <p:nvSpPr>
          <p:cNvPr id="10" name="Text Placeholder 5"/>
          <p:cNvSpPr>
            <a:spLocks noGrp="1"/>
          </p:cNvSpPr>
          <p:nvPr>
            <p:ph type="body" sz="quarter" idx="13" hasCustomPrompt="1"/>
          </p:nvPr>
        </p:nvSpPr>
        <p:spPr>
          <a:xfrm>
            <a:off x="764571" y="2196268"/>
            <a:ext cx="8476365" cy="9173028"/>
          </a:xfrm>
        </p:spPr>
        <p:txBody>
          <a:bodyPr lIns="0" tIns="0" rIns="0" bIns="0"/>
          <a:lstStyle>
            <a:lvl1pPr marL="0" indent="0">
              <a:lnSpc>
                <a:spcPts val="3628"/>
              </a:lnSpc>
              <a:spcBef>
                <a:spcPts val="824"/>
              </a:spcBef>
              <a:buNone/>
              <a:defRPr sz="2968" b="0" spc="0" baseline="0">
                <a:solidFill>
                  <a:schemeClr val="bg1"/>
                </a:solidFill>
                <a:latin typeface="AvenirNext LT Pro Regular"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 large messaging here</a:t>
            </a:r>
          </a:p>
        </p:txBody>
      </p:sp>
      <p:sp>
        <p:nvSpPr>
          <p:cNvPr id="3" name="Footer Placeholder 2"/>
          <p:cNvSpPr>
            <a:spLocks noGrp="1"/>
          </p:cNvSpPr>
          <p:nvPr>
            <p:ph type="ftr" sz="quarter" idx="14"/>
          </p:nvPr>
        </p:nvSpPr>
        <p:spPr>
          <a:xfrm>
            <a:off x="1396638" y="12212257"/>
            <a:ext cx="7861831" cy="685256"/>
          </a:xfrm>
          <a:prstGeom prst="rect">
            <a:avLst/>
          </a:prstGeom>
        </p:spPr>
        <p:txBody>
          <a:bodyPr/>
          <a:lstStyle>
            <a:lvl1pPr>
              <a:defRPr>
                <a:solidFill>
                  <a:schemeClr val="bg1"/>
                </a:solidFill>
                <a:latin typeface="AvenirNext LT Pro Regular" panose="020B0504020202020204" pitchFamily="34" charset="77"/>
              </a:defRPr>
            </a:lvl1pPr>
          </a:lstStyle>
          <a:p>
            <a:r>
              <a:rPr lang="en-US"/>
              <a:t>SmartTrack </a:t>
            </a:r>
            <a:r>
              <a:rPr lang="en-US" err="1"/>
              <a:t>bloor</a:t>
            </a:r>
            <a:r>
              <a:rPr lang="en-US"/>
              <a:t> - </a:t>
            </a:r>
            <a:r>
              <a:rPr lang="en-US" err="1"/>
              <a:t>lansdowne</a:t>
            </a:r>
            <a:r>
              <a:rPr lang="en-US"/>
              <a:t> go station</a:t>
            </a:r>
          </a:p>
        </p:txBody>
      </p:sp>
      <p:sp>
        <p:nvSpPr>
          <p:cNvPr id="5" name="Picture Placeholder 4"/>
          <p:cNvSpPr>
            <a:spLocks noGrp="1" noChangeAspect="1"/>
          </p:cNvSpPr>
          <p:nvPr>
            <p:ph type="pic" sz="quarter" idx="15" hasCustomPrompt="1"/>
          </p:nvPr>
        </p:nvSpPr>
        <p:spPr>
          <a:xfrm>
            <a:off x="10052050" y="0"/>
            <a:ext cx="10052050" cy="13544550"/>
          </a:xfrm>
          <a:solidFill>
            <a:schemeClr val="accent6"/>
          </a:solidFill>
        </p:spPr>
        <p:txBody>
          <a:bodyPr anchor="ctr"/>
          <a:lstStyle>
            <a:lvl1pPr marL="0" indent="0" algn="ctr">
              <a:buNone/>
              <a:defRPr>
                <a:solidFill>
                  <a:schemeClr val="bg1"/>
                </a:solidFill>
                <a:latin typeface="AvenirNext LT Pro Regular" panose="020B0504020202020204" pitchFamily="34" charset="77"/>
              </a:defRPr>
            </a:lvl1pPr>
          </a:lstStyle>
          <a:p>
            <a:r>
              <a:rPr lang="en-US"/>
              <a:t>Insert Image Here</a:t>
            </a:r>
          </a:p>
        </p:txBody>
      </p:sp>
    </p:spTree>
    <p:extLst>
      <p:ext uri="{BB962C8B-B14F-4D97-AF65-F5344CB8AC3E}">
        <p14:creationId xmlns:p14="http://schemas.microsoft.com/office/powerpoint/2010/main" val="353798254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Message, Image, Copy (White)">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10052050" y="6780198"/>
            <a:ext cx="10052050" cy="67643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Next LT Pro Regular" panose="020B0504020202020204" pitchFamily="34" charset="77"/>
            </a:endParaRPr>
          </a:p>
        </p:txBody>
      </p:sp>
      <p:sp>
        <p:nvSpPr>
          <p:cNvPr id="2" name="Title 1"/>
          <p:cNvSpPr>
            <a:spLocks noGrp="1"/>
          </p:cNvSpPr>
          <p:nvPr>
            <p:ph type="title" hasCustomPrompt="1"/>
          </p:nvPr>
        </p:nvSpPr>
        <p:spPr>
          <a:xfrm>
            <a:off x="766232" y="889202"/>
            <a:ext cx="8476363" cy="620790"/>
          </a:xfrm>
        </p:spPr>
        <p:txBody>
          <a:bodyPr/>
          <a:lstStyle>
            <a:lvl1pPr>
              <a:defRPr b="1" baseline="0">
                <a:solidFill>
                  <a:schemeClr val="bg1"/>
                </a:solidFill>
                <a:latin typeface="AvenirNext LT Pro Medium" panose="020B0504020202020204" pitchFamily="34" charset="77"/>
              </a:defRPr>
            </a:lvl1pPr>
          </a:lstStyle>
          <a:p>
            <a:r>
              <a:rPr lang="en-US"/>
              <a:t>Insert Header</a:t>
            </a:r>
          </a:p>
        </p:txBody>
      </p:sp>
      <p:sp>
        <p:nvSpPr>
          <p:cNvPr id="7" name="Slide Number Placeholder 6"/>
          <p:cNvSpPr>
            <a:spLocks noGrp="1"/>
          </p:cNvSpPr>
          <p:nvPr>
            <p:ph type="sldNum" sz="quarter" idx="12"/>
          </p:nvPr>
        </p:nvSpPr>
        <p:spPr/>
        <p:txBody>
          <a:bodyPr/>
          <a:lstStyle>
            <a:lvl1pPr>
              <a:defRPr>
                <a:solidFill>
                  <a:schemeClr val="bg1"/>
                </a:solidFill>
                <a:latin typeface="AvenirNext LT Pro Regular" panose="020B0504020202020204" pitchFamily="34" charset="77"/>
              </a:defRPr>
            </a:lvl1pPr>
          </a:lstStyle>
          <a:p>
            <a:fld id="{317A6AA1-567A-0645-9FAA-DE493F5696FE}" type="slidenum">
              <a:rPr lang="en-US" smtClean="0"/>
              <a:pPr/>
              <a:t>‹#›</a:t>
            </a:fld>
            <a:endParaRPr lang="en-US"/>
          </a:p>
        </p:txBody>
      </p:sp>
      <p:sp>
        <p:nvSpPr>
          <p:cNvPr id="10" name="Text Placeholder 5"/>
          <p:cNvSpPr>
            <a:spLocks noGrp="1"/>
          </p:cNvSpPr>
          <p:nvPr>
            <p:ph type="body" sz="quarter" idx="13" hasCustomPrompt="1"/>
          </p:nvPr>
        </p:nvSpPr>
        <p:spPr>
          <a:xfrm>
            <a:off x="729507" y="2122774"/>
            <a:ext cx="8476365" cy="9173028"/>
          </a:xfrm>
        </p:spPr>
        <p:txBody>
          <a:bodyPr/>
          <a:lstStyle>
            <a:lvl1pPr marL="0" indent="0">
              <a:lnSpc>
                <a:spcPts val="8245"/>
              </a:lnSpc>
              <a:spcBef>
                <a:spcPts val="824"/>
              </a:spcBef>
              <a:buNone/>
              <a:defRPr sz="7256" b="1" spc="0" baseline="0">
                <a:solidFill>
                  <a:schemeClr val="bg1"/>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 large messaging here</a:t>
            </a:r>
          </a:p>
        </p:txBody>
      </p:sp>
      <p:sp>
        <p:nvSpPr>
          <p:cNvPr id="3" name="Footer Placeholder 2"/>
          <p:cNvSpPr>
            <a:spLocks noGrp="1"/>
          </p:cNvSpPr>
          <p:nvPr>
            <p:ph type="ftr" sz="quarter" idx="14"/>
          </p:nvPr>
        </p:nvSpPr>
        <p:spPr>
          <a:xfrm>
            <a:off x="1396638" y="12212257"/>
            <a:ext cx="7861831" cy="685256"/>
          </a:xfrm>
          <a:prstGeom prst="rect">
            <a:avLst/>
          </a:prstGeom>
        </p:spPr>
        <p:txBody>
          <a:bodyPr/>
          <a:lstStyle>
            <a:lvl1pPr>
              <a:defRPr>
                <a:solidFill>
                  <a:schemeClr val="bg1"/>
                </a:solidFill>
                <a:latin typeface="AvenirNext LT Pro Regular" panose="020B0504020202020204" pitchFamily="34" charset="77"/>
              </a:defRPr>
            </a:lvl1pPr>
          </a:lstStyle>
          <a:p>
            <a:r>
              <a:rPr lang="en-US"/>
              <a:t>SmartTrack </a:t>
            </a:r>
            <a:r>
              <a:rPr lang="en-US" err="1"/>
              <a:t>bloor</a:t>
            </a:r>
            <a:r>
              <a:rPr lang="en-US"/>
              <a:t> - </a:t>
            </a:r>
            <a:r>
              <a:rPr lang="en-US" err="1"/>
              <a:t>lansdowne</a:t>
            </a:r>
            <a:r>
              <a:rPr lang="en-US"/>
              <a:t> go station</a:t>
            </a:r>
          </a:p>
        </p:txBody>
      </p:sp>
      <p:sp>
        <p:nvSpPr>
          <p:cNvPr id="5" name="Picture Placeholder 4"/>
          <p:cNvSpPr>
            <a:spLocks noGrp="1"/>
          </p:cNvSpPr>
          <p:nvPr>
            <p:ph type="pic" sz="quarter" idx="15" hasCustomPrompt="1"/>
          </p:nvPr>
        </p:nvSpPr>
        <p:spPr>
          <a:xfrm>
            <a:off x="10052050" y="1"/>
            <a:ext cx="10052050" cy="6780197"/>
          </a:xfrm>
          <a:solidFill>
            <a:schemeClr val="accent6"/>
          </a:solidFill>
        </p:spPr>
        <p:txBody>
          <a:bodyPr anchor="ctr"/>
          <a:lstStyle>
            <a:lvl1pPr marL="0" indent="0" algn="ctr">
              <a:buNone/>
              <a:defRPr>
                <a:solidFill>
                  <a:schemeClr val="bg1"/>
                </a:solidFill>
                <a:latin typeface="AvenirNext LT Pro Regular" panose="020B0504020202020204" pitchFamily="34" charset="77"/>
              </a:defRPr>
            </a:lvl1pPr>
          </a:lstStyle>
          <a:p>
            <a:r>
              <a:rPr lang="en-US"/>
              <a:t>Insert Image Here</a:t>
            </a:r>
          </a:p>
        </p:txBody>
      </p:sp>
      <p:sp>
        <p:nvSpPr>
          <p:cNvPr id="8" name="Text Placeholder 7"/>
          <p:cNvSpPr>
            <a:spLocks noGrp="1"/>
          </p:cNvSpPr>
          <p:nvPr>
            <p:ph type="body" sz="quarter" idx="16" hasCustomPrompt="1"/>
          </p:nvPr>
        </p:nvSpPr>
        <p:spPr>
          <a:xfrm>
            <a:off x="10580830" y="7383663"/>
            <a:ext cx="9046845" cy="5646697"/>
          </a:xfrm>
        </p:spPr>
        <p:txBody>
          <a:bodyPr/>
          <a:lstStyle>
            <a:lvl1pPr marL="0" indent="0">
              <a:lnSpc>
                <a:spcPts val="3628"/>
              </a:lnSpc>
              <a:buNone/>
              <a:defRPr sz="2968" baseline="0">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Tree>
    <p:extLst>
      <p:ext uri="{BB962C8B-B14F-4D97-AF65-F5344CB8AC3E}">
        <p14:creationId xmlns:p14="http://schemas.microsoft.com/office/powerpoint/2010/main" val="67655283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Message, Image, Copy (Blue)">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10052050" y="6780198"/>
            <a:ext cx="10052050" cy="6764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solidFill>
              <a:latin typeface="AvenirNext LT Pro Medium" panose="020B0504020202020204" pitchFamily="34" charset="77"/>
            </a:endParaRPr>
          </a:p>
        </p:txBody>
      </p:sp>
      <p:sp>
        <p:nvSpPr>
          <p:cNvPr id="2" name="Title 1"/>
          <p:cNvSpPr>
            <a:spLocks noGrp="1"/>
          </p:cNvSpPr>
          <p:nvPr>
            <p:ph type="title" hasCustomPrompt="1"/>
          </p:nvPr>
        </p:nvSpPr>
        <p:spPr>
          <a:xfrm>
            <a:off x="766232" y="889202"/>
            <a:ext cx="8476363" cy="620790"/>
          </a:xfrm>
        </p:spPr>
        <p:txBody>
          <a:bodyPr/>
          <a:lstStyle>
            <a:lvl1pPr>
              <a:defRPr b="1" baseline="0">
                <a:solidFill>
                  <a:schemeClr val="bg1"/>
                </a:solidFill>
                <a:latin typeface="AvenirNext LT Pro Medium" panose="020B0504020202020204" pitchFamily="34" charset="77"/>
              </a:defRPr>
            </a:lvl1pPr>
          </a:lstStyle>
          <a:p>
            <a:r>
              <a:rPr lang="en-US"/>
              <a:t>Insert Header</a:t>
            </a:r>
          </a:p>
        </p:txBody>
      </p:sp>
      <p:sp>
        <p:nvSpPr>
          <p:cNvPr id="7" name="Slide Number Placeholder 6"/>
          <p:cNvSpPr>
            <a:spLocks noGrp="1"/>
          </p:cNvSpPr>
          <p:nvPr>
            <p:ph type="sldNum" sz="quarter" idx="12"/>
          </p:nvPr>
        </p:nvSpPr>
        <p:spPr/>
        <p:txBody>
          <a:bodyPr/>
          <a:lstStyle>
            <a:lvl1pPr>
              <a:defRPr b="1">
                <a:solidFill>
                  <a:schemeClr val="bg1"/>
                </a:solidFill>
                <a:latin typeface="AvenirNext LT Pro Medium" panose="020B0504020202020204" pitchFamily="34" charset="77"/>
              </a:defRPr>
            </a:lvl1pPr>
          </a:lstStyle>
          <a:p>
            <a:fld id="{317A6AA1-567A-0645-9FAA-DE493F5696FE}" type="slidenum">
              <a:rPr lang="en-US" smtClean="0"/>
              <a:pPr/>
              <a:t>‹#›</a:t>
            </a:fld>
            <a:endParaRPr lang="en-US"/>
          </a:p>
        </p:txBody>
      </p:sp>
      <p:sp>
        <p:nvSpPr>
          <p:cNvPr id="10" name="Text Placeholder 5"/>
          <p:cNvSpPr>
            <a:spLocks noGrp="1"/>
          </p:cNvSpPr>
          <p:nvPr>
            <p:ph type="body" sz="quarter" idx="13" hasCustomPrompt="1"/>
          </p:nvPr>
        </p:nvSpPr>
        <p:spPr>
          <a:xfrm>
            <a:off x="729507" y="2122774"/>
            <a:ext cx="8476365" cy="9173028"/>
          </a:xfrm>
        </p:spPr>
        <p:txBody>
          <a:bodyPr/>
          <a:lstStyle>
            <a:lvl1pPr marL="0" indent="0">
              <a:lnSpc>
                <a:spcPts val="8245"/>
              </a:lnSpc>
              <a:spcBef>
                <a:spcPts val="824"/>
              </a:spcBef>
              <a:buNone/>
              <a:defRPr sz="7256" b="1" spc="0" baseline="0">
                <a:solidFill>
                  <a:schemeClr val="accent1"/>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 large messaging here</a:t>
            </a:r>
          </a:p>
        </p:txBody>
      </p:sp>
      <p:sp>
        <p:nvSpPr>
          <p:cNvPr id="3" name="Footer Placeholder 2"/>
          <p:cNvSpPr>
            <a:spLocks noGrp="1"/>
          </p:cNvSpPr>
          <p:nvPr>
            <p:ph type="ftr" sz="quarter" idx="14"/>
          </p:nvPr>
        </p:nvSpPr>
        <p:spPr>
          <a:xfrm>
            <a:off x="1396638" y="12212257"/>
            <a:ext cx="7861831" cy="685256"/>
          </a:xfrm>
          <a:prstGeom prst="rect">
            <a:avLst/>
          </a:prstGeom>
        </p:spPr>
        <p:txBody>
          <a:bodyPr/>
          <a:lstStyle>
            <a:lvl1pPr>
              <a:defRPr b="1">
                <a:solidFill>
                  <a:schemeClr val="bg1"/>
                </a:solidFill>
                <a:latin typeface="AvenirNext LT Pro Medium" panose="020B0504020202020204" pitchFamily="34" charset="77"/>
              </a:defRPr>
            </a:lvl1pPr>
          </a:lstStyle>
          <a:p>
            <a:r>
              <a:rPr lang="en-US"/>
              <a:t>SmartTrack </a:t>
            </a:r>
            <a:r>
              <a:rPr lang="en-US" err="1"/>
              <a:t>bloor</a:t>
            </a:r>
            <a:r>
              <a:rPr lang="en-US"/>
              <a:t> - </a:t>
            </a:r>
            <a:r>
              <a:rPr lang="en-US" err="1"/>
              <a:t>lansdowne</a:t>
            </a:r>
            <a:r>
              <a:rPr lang="en-US"/>
              <a:t> go station</a:t>
            </a:r>
          </a:p>
        </p:txBody>
      </p:sp>
      <p:sp>
        <p:nvSpPr>
          <p:cNvPr id="5" name="Picture Placeholder 4"/>
          <p:cNvSpPr>
            <a:spLocks noGrp="1" noChangeAspect="1"/>
          </p:cNvSpPr>
          <p:nvPr>
            <p:ph type="pic" sz="quarter" idx="15" hasCustomPrompt="1"/>
          </p:nvPr>
        </p:nvSpPr>
        <p:spPr>
          <a:xfrm>
            <a:off x="10052050" y="1"/>
            <a:ext cx="10052050" cy="6780197"/>
          </a:xfrm>
          <a:solidFill>
            <a:schemeClr val="accent6"/>
          </a:solidFill>
        </p:spPr>
        <p:txBody>
          <a:bodyPr anchor="ctr"/>
          <a:lstStyle>
            <a:lvl1pPr marL="0" indent="0" algn="ctr">
              <a:buNone/>
              <a:defRPr b="1">
                <a:solidFill>
                  <a:schemeClr val="bg1"/>
                </a:solidFill>
                <a:latin typeface="AvenirNext LT Pro Medium" panose="020B0504020202020204" pitchFamily="34" charset="77"/>
              </a:defRPr>
            </a:lvl1pPr>
          </a:lstStyle>
          <a:p>
            <a:r>
              <a:rPr lang="en-US"/>
              <a:t>Insert Image Here</a:t>
            </a:r>
          </a:p>
        </p:txBody>
      </p:sp>
      <p:sp>
        <p:nvSpPr>
          <p:cNvPr id="8" name="Text Placeholder 7"/>
          <p:cNvSpPr>
            <a:spLocks noGrp="1"/>
          </p:cNvSpPr>
          <p:nvPr>
            <p:ph type="body" sz="quarter" idx="16" hasCustomPrompt="1"/>
          </p:nvPr>
        </p:nvSpPr>
        <p:spPr>
          <a:xfrm>
            <a:off x="10580830" y="7383663"/>
            <a:ext cx="9046845" cy="5646697"/>
          </a:xfrm>
        </p:spPr>
        <p:txBody>
          <a:bodyPr/>
          <a:lstStyle>
            <a:lvl1pPr marL="0" indent="0">
              <a:lnSpc>
                <a:spcPts val="3628"/>
              </a:lnSpc>
              <a:buNone/>
              <a:defRPr sz="2968" b="1" baseline="0">
                <a:latin typeface="AvenirNext LT Pro Medium"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Tree>
    <p:extLst>
      <p:ext uri="{BB962C8B-B14F-4D97-AF65-F5344CB8AC3E}">
        <p14:creationId xmlns:p14="http://schemas.microsoft.com/office/powerpoint/2010/main" val="192723414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 Copy (Blue)">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a:xfrm>
            <a:off x="13404854" y="1"/>
            <a:ext cx="6699246" cy="7932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venirNext LT Pro Regular" panose="020B0504020202020204" pitchFamily="34" charset="77"/>
            </a:endParaRPr>
          </a:p>
        </p:txBody>
      </p:sp>
      <p:sp>
        <p:nvSpPr>
          <p:cNvPr id="6" name="Rectangle 5"/>
          <p:cNvSpPr/>
          <p:nvPr userDrawn="1"/>
        </p:nvSpPr>
        <p:spPr>
          <a:xfrm>
            <a:off x="6708414" y="1"/>
            <a:ext cx="6699246" cy="79324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Next LT Pro Regular" panose="020B0504020202020204" pitchFamily="34" charset="77"/>
            </a:endParaRPr>
          </a:p>
        </p:txBody>
      </p:sp>
      <p:sp>
        <p:nvSpPr>
          <p:cNvPr id="8" name="Text Placeholder 7"/>
          <p:cNvSpPr>
            <a:spLocks noGrp="1"/>
          </p:cNvSpPr>
          <p:nvPr>
            <p:ph type="body" sz="quarter" idx="16" hasCustomPrompt="1"/>
          </p:nvPr>
        </p:nvSpPr>
        <p:spPr>
          <a:xfrm>
            <a:off x="774602" y="2285884"/>
            <a:ext cx="5143528" cy="4732138"/>
          </a:xfrm>
        </p:spPr>
        <p:txBody>
          <a:bodyPr/>
          <a:lstStyle>
            <a:lvl1pPr marL="0" indent="0">
              <a:lnSpc>
                <a:spcPts val="3628"/>
              </a:lnSpc>
              <a:buNone/>
              <a:defRPr sz="2638" baseline="0">
                <a:solidFill>
                  <a:schemeClr val="bg1"/>
                </a:solidFill>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
        <p:nvSpPr>
          <p:cNvPr id="9" name="Picture Placeholder 4"/>
          <p:cNvSpPr>
            <a:spLocks noGrp="1" noChangeAspect="1"/>
          </p:cNvSpPr>
          <p:nvPr>
            <p:ph type="pic" sz="quarter" idx="15" hasCustomPrompt="1"/>
          </p:nvPr>
        </p:nvSpPr>
        <p:spPr>
          <a:xfrm>
            <a:off x="0" y="7932421"/>
            <a:ext cx="6699246" cy="5612130"/>
          </a:xfrm>
          <a:solidFill>
            <a:schemeClr val="accent6"/>
          </a:solidFill>
        </p:spPr>
        <p:txBody>
          <a:bodyPr anchor="ctr"/>
          <a:lstStyle>
            <a:lvl1pPr marL="0" indent="0" algn="ctr">
              <a:buNone/>
              <a:defRPr>
                <a:solidFill>
                  <a:schemeClr val="bg1"/>
                </a:solidFill>
                <a:latin typeface="AvenirNext LT Pro Regular" panose="020B0504020202020204" pitchFamily="34" charset="77"/>
              </a:defRPr>
            </a:lvl1pPr>
          </a:lstStyle>
          <a:p>
            <a:r>
              <a:rPr lang="en-US"/>
              <a:t>Insert Image Here</a:t>
            </a:r>
          </a:p>
        </p:txBody>
      </p:sp>
      <p:sp>
        <p:nvSpPr>
          <p:cNvPr id="11" name="Picture Placeholder 4"/>
          <p:cNvSpPr>
            <a:spLocks noGrp="1" noChangeAspect="1"/>
          </p:cNvSpPr>
          <p:nvPr>
            <p:ph type="pic" sz="quarter" idx="17" hasCustomPrompt="1"/>
          </p:nvPr>
        </p:nvSpPr>
        <p:spPr>
          <a:xfrm>
            <a:off x="6696440" y="7932421"/>
            <a:ext cx="6699246" cy="5612130"/>
          </a:xfrm>
          <a:solidFill>
            <a:schemeClr val="accent6"/>
          </a:solidFill>
        </p:spPr>
        <p:txBody>
          <a:bodyPr anchor="ctr"/>
          <a:lstStyle>
            <a:lvl1pPr marL="0" indent="0" algn="ctr">
              <a:buNone/>
              <a:defRPr>
                <a:solidFill>
                  <a:schemeClr val="bg1"/>
                </a:solidFill>
                <a:latin typeface="AvenirNext LT Pro Regular" panose="020B0504020202020204" pitchFamily="34" charset="77"/>
              </a:defRPr>
            </a:lvl1pPr>
          </a:lstStyle>
          <a:p>
            <a:r>
              <a:rPr lang="en-US"/>
              <a:t>Insert Image Here</a:t>
            </a:r>
          </a:p>
        </p:txBody>
      </p:sp>
      <p:sp>
        <p:nvSpPr>
          <p:cNvPr id="12" name="Picture Placeholder 4"/>
          <p:cNvSpPr>
            <a:spLocks noGrp="1" noChangeAspect="1"/>
          </p:cNvSpPr>
          <p:nvPr>
            <p:ph type="pic" sz="quarter" idx="18" hasCustomPrompt="1"/>
          </p:nvPr>
        </p:nvSpPr>
        <p:spPr>
          <a:xfrm>
            <a:off x="13404854" y="7932421"/>
            <a:ext cx="6699246" cy="5612130"/>
          </a:xfrm>
          <a:solidFill>
            <a:schemeClr val="accent6"/>
          </a:solidFill>
        </p:spPr>
        <p:txBody>
          <a:bodyPr anchor="ctr"/>
          <a:lstStyle>
            <a:lvl1pPr marL="0" indent="0" algn="ctr">
              <a:buNone/>
              <a:defRPr>
                <a:solidFill>
                  <a:schemeClr val="bg1"/>
                </a:solidFill>
                <a:latin typeface="AvenirNext LT Pro Regular" panose="020B0504020202020204" pitchFamily="34" charset="77"/>
              </a:defRPr>
            </a:lvl1pPr>
          </a:lstStyle>
          <a:p>
            <a:r>
              <a:rPr lang="en-US"/>
              <a:t>Insert Image Here</a:t>
            </a:r>
          </a:p>
        </p:txBody>
      </p:sp>
      <p:sp>
        <p:nvSpPr>
          <p:cNvPr id="14" name="Text Placeholder 7"/>
          <p:cNvSpPr>
            <a:spLocks noGrp="1"/>
          </p:cNvSpPr>
          <p:nvPr>
            <p:ph type="body" sz="quarter" idx="19" hasCustomPrompt="1"/>
          </p:nvPr>
        </p:nvSpPr>
        <p:spPr>
          <a:xfrm>
            <a:off x="7464529" y="2285884"/>
            <a:ext cx="5152848" cy="4732138"/>
          </a:xfrm>
        </p:spPr>
        <p:txBody>
          <a:bodyPr/>
          <a:lstStyle>
            <a:lvl1pPr marL="0" indent="0">
              <a:lnSpc>
                <a:spcPts val="3628"/>
              </a:lnSpc>
              <a:buNone/>
              <a:defRPr sz="2638" baseline="0">
                <a:solidFill>
                  <a:schemeClr val="tx1"/>
                </a:solidFill>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
        <p:nvSpPr>
          <p:cNvPr id="15" name="Title 1"/>
          <p:cNvSpPr txBox="1">
            <a:spLocks/>
          </p:cNvSpPr>
          <p:nvPr userDrawn="1"/>
        </p:nvSpPr>
        <p:spPr>
          <a:xfrm>
            <a:off x="14152810" y="955221"/>
            <a:ext cx="5363643" cy="620790"/>
          </a:xfrm>
          <a:prstGeom prst="rect">
            <a:avLst/>
          </a:prstGeom>
        </p:spPr>
        <p:txBody>
          <a:bodyPr vert="horz" lIns="150781" tIns="75390" rIns="150781" bIns="75390" rtlCol="0" anchor="t" anchorCtr="0">
            <a:noAutofit/>
          </a:bodyPr>
          <a:lstStyle>
            <a:lvl1pPr algn="l" defTabSz="914400" rtl="0" eaLnBrk="1" latinLnBrk="0" hangingPunct="1">
              <a:lnSpc>
                <a:spcPct val="90000"/>
              </a:lnSpc>
              <a:spcBef>
                <a:spcPct val="0"/>
              </a:spcBef>
              <a:buNone/>
              <a:defRPr sz="2200" b="1" i="0" kern="1200" cap="none" baseline="0">
                <a:solidFill>
                  <a:schemeClr val="bg1"/>
                </a:solidFill>
                <a:latin typeface="+mj-lt"/>
                <a:ea typeface="AvenirNext LT Pro Medium" panose="020B0803020202020204" pitchFamily="34" charset="0"/>
                <a:cs typeface="AvenirNext LT Pro Medium" panose="020B0803020202020204" pitchFamily="34" charset="0"/>
              </a:defRPr>
            </a:lvl1pPr>
          </a:lstStyle>
          <a:p>
            <a:r>
              <a:rPr lang="en-US" sz="3628" b="0">
                <a:latin typeface="AvenirNext LT Pro Regular" panose="020B0504020202020204" pitchFamily="34" charset="77"/>
              </a:rPr>
              <a:t>Insert Header</a:t>
            </a:r>
          </a:p>
        </p:txBody>
      </p:sp>
      <p:sp>
        <p:nvSpPr>
          <p:cNvPr id="16" name="Text Placeholder 7"/>
          <p:cNvSpPr>
            <a:spLocks noGrp="1"/>
          </p:cNvSpPr>
          <p:nvPr>
            <p:ph type="body" sz="quarter" idx="20" hasCustomPrompt="1"/>
          </p:nvPr>
        </p:nvSpPr>
        <p:spPr>
          <a:xfrm>
            <a:off x="14163774" y="2285884"/>
            <a:ext cx="5164930" cy="4732138"/>
          </a:xfrm>
        </p:spPr>
        <p:txBody>
          <a:bodyPr/>
          <a:lstStyle>
            <a:lvl1pPr marL="0" indent="0">
              <a:lnSpc>
                <a:spcPts val="3628"/>
              </a:lnSpc>
              <a:buNone/>
              <a:defRPr sz="2638" baseline="0">
                <a:solidFill>
                  <a:schemeClr val="tx1"/>
                </a:solidFill>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
        <p:nvSpPr>
          <p:cNvPr id="20" name="Text Placeholder 7"/>
          <p:cNvSpPr>
            <a:spLocks noGrp="1"/>
          </p:cNvSpPr>
          <p:nvPr>
            <p:ph type="body" sz="quarter" idx="21" hasCustomPrompt="1"/>
          </p:nvPr>
        </p:nvSpPr>
        <p:spPr>
          <a:xfrm>
            <a:off x="7464529" y="889204"/>
            <a:ext cx="5152848" cy="620790"/>
          </a:xfrm>
        </p:spPr>
        <p:txBody>
          <a:bodyPr/>
          <a:lstStyle>
            <a:lvl1pPr marL="0" indent="0">
              <a:lnSpc>
                <a:spcPts val="3958"/>
              </a:lnSpc>
              <a:buNone/>
              <a:defRPr sz="3628" b="1" baseline="0">
                <a:solidFill>
                  <a:schemeClr val="tx1"/>
                </a:solidFill>
                <a:latin typeface="AvenirNext LT Pro Medium"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Header</a:t>
            </a:r>
          </a:p>
        </p:txBody>
      </p:sp>
      <p:sp>
        <p:nvSpPr>
          <p:cNvPr id="21" name="Text Placeholder 7"/>
          <p:cNvSpPr>
            <a:spLocks noGrp="1"/>
          </p:cNvSpPr>
          <p:nvPr>
            <p:ph type="body" sz="quarter" idx="22" hasCustomPrompt="1"/>
          </p:nvPr>
        </p:nvSpPr>
        <p:spPr>
          <a:xfrm>
            <a:off x="766230" y="889204"/>
            <a:ext cx="5154812" cy="620790"/>
          </a:xfrm>
        </p:spPr>
        <p:txBody>
          <a:bodyPr/>
          <a:lstStyle>
            <a:lvl1pPr marL="0" indent="0">
              <a:lnSpc>
                <a:spcPts val="3958"/>
              </a:lnSpc>
              <a:buNone/>
              <a:defRPr sz="3628" b="1" baseline="0">
                <a:solidFill>
                  <a:schemeClr val="bg1"/>
                </a:solidFill>
                <a:latin typeface="AvenirNext LT Pro Medium"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Header</a:t>
            </a:r>
          </a:p>
        </p:txBody>
      </p:sp>
      <p:sp>
        <p:nvSpPr>
          <p:cNvPr id="22" name="Text Placeholder 7"/>
          <p:cNvSpPr>
            <a:spLocks noGrp="1"/>
          </p:cNvSpPr>
          <p:nvPr>
            <p:ph type="body" sz="quarter" idx="23" hasCustomPrompt="1"/>
          </p:nvPr>
        </p:nvSpPr>
        <p:spPr>
          <a:xfrm>
            <a:off x="14158291" y="900333"/>
            <a:ext cx="5170411" cy="620790"/>
          </a:xfrm>
        </p:spPr>
        <p:txBody>
          <a:bodyPr/>
          <a:lstStyle>
            <a:lvl1pPr marL="0" indent="0">
              <a:lnSpc>
                <a:spcPts val="3958"/>
              </a:lnSpc>
              <a:buNone/>
              <a:defRPr sz="3628" b="1" baseline="0">
                <a:solidFill>
                  <a:schemeClr val="tx1"/>
                </a:solidFill>
                <a:latin typeface="AvenirNext LT Pro Medium"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Header</a:t>
            </a:r>
          </a:p>
        </p:txBody>
      </p:sp>
    </p:spTree>
    <p:extLst>
      <p:ext uri="{BB962C8B-B14F-4D97-AF65-F5344CB8AC3E}">
        <p14:creationId xmlns:p14="http://schemas.microsoft.com/office/powerpoint/2010/main" val="336743591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Image, Copy (Teal)">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a:xfrm>
            <a:off x="13404854" y="1"/>
            <a:ext cx="6699246" cy="7932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venirNext LT Pro Regular" panose="020B0504020202020204" pitchFamily="34" charset="77"/>
            </a:endParaRPr>
          </a:p>
        </p:txBody>
      </p:sp>
      <p:sp>
        <p:nvSpPr>
          <p:cNvPr id="6" name="Rectangle 5"/>
          <p:cNvSpPr/>
          <p:nvPr userDrawn="1"/>
        </p:nvSpPr>
        <p:spPr>
          <a:xfrm>
            <a:off x="6708414" y="1"/>
            <a:ext cx="6699246" cy="7932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Next LT Pro Regular" panose="020B0504020202020204" pitchFamily="34" charset="77"/>
            </a:endParaRPr>
          </a:p>
        </p:txBody>
      </p:sp>
      <p:sp>
        <p:nvSpPr>
          <p:cNvPr id="8" name="Text Placeholder 7"/>
          <p:cNvSpPr>
            <a:spLocks noGrp="1"/>
          </p:cNvSpPr>
          <p:nvPr>
            <p:ph type="body" sz="quarter" idx="16" hasCustomPrompt="1"/>
          </p:nvPr>
        </p:nvSpPr>
        <p:spPr>
          <a:xfrm>
            <a:off x="774602" y="2285884"/>
            <a:ext cx="5143528" cy="4732138"/>
          </a:xfrm>
        </p:spPr>
        <p:txBody>
          <a:bodyPr/>
          <a:lstStyle>
            <a:lvl1pPr marL="0" indent="0">
              <a:lnSpc>
                <a:spcPts val="3628"/>
              </a:lnSpc>
              <a:buNone/>
              <a:defRPr sz="2638" baseline="0">
                <a:solidFill>
                  <a:schemeClr val="bg1"/>
                </a:solidFill>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
        <p:nvSpPr>
          <p:cNvPr id="9" name="Picture Placeholder 4"/>
          <p:cNvSpPr>
            <a:spLocks noGrp="1" noChangeAspect="1"/>
          </p:cNvSpPr>
          <p:nvPr>
            <p:ph type="pic" sz="quarter" idx="15" hasCustomPrompt="1"/>
          </p:nvPr>
        </p:nvSpPr>
        <p:spPr>
          <a:xfrm>
            <a:off x="0" y="7932421"/>
            <a:ext cx="6699246" cy="5612130"/>
          </a:xfrm>
          <a:solidFill>
            <a:schemeClr val="accent6"/>
          </a:solidFill>
        </p:spPr>
        <p:txBody>
          <a:bodyPr anchor="ctr"/>
          <a:lstStyle>
            <a:lvl1pPr marL="0" indent="0" algn="ctr">
              <a:buNone/>
              <a:defRPr>
                <a:solidFill>
                  <a:schemeClr val="bg1"/>
                </a:solidFill>
                <a:latin typeface="AvenirNext LT Pro Regular" panose="020B0504020202020204" pitchFamily="34" charset="77"/>
              </a:defRPr>
            </a:lvl1pPr>
          </a:lstStyle>
          <a:p>
            <a:r>
              <a:rPr lang="en-US"/>
              <a:t>Insert Image Here</a:t>
            </a:r>
          </a:p>
        </p:txBody>
      </p:sp>
      <p:sp>
        <p:nvSpPr>
          <p:cNvPr id="11" name="Picture Placeholder 4"/>
          <p:cNvSpPr>
            <a:spLocks noGrp="1" noChangeAspect="1"/>
          </p:cNvSpPr>
          <p:nvPr>
            <p:ph type="pic" sz="quarter" idx="17" hasCustomPrompt="1"/>
          </p:nvPr>
        </p:nvSpPr>
        <p:spPr>
          <a:xfrm>
            <a:off x="6696440" y="7932421"/>
            <a:ext cx="6699246" cy="5612130"/>
          </a:xfrm>
          <a:solidFill>
            <a:schemeClr val="accent6"/>
          </a:solidFill>
        </p:spPr>
        <p:txBody>
          <a:bodyPr anchor="ctr"/>
          <a:lstStyle>
            <a:lvl1pPr marL="0" indent="0" algn="ctr">
              <a:buNone/>
              <a:defRPr>
                <a:solidFill>
                  <a:schemeClr val="bg1"/>
                </a:solidFill>
                <a:latin typeface="AvenirNext LT Pro Regular" panose="020B0504020202020204" pitchFamily="34" charset="77"/>
              </a:defRPr>
            </a:lvl1pPr>
          </a:lstStyle>
          <a:p>
            <a:r>
              <a:rPr lang="en-US"/>
              <a:t>Insert Image Here</a:t>
            </a:r>
          </a:p>
        </p:txBody>
      </p:sp>
      <p:sp>
        <p:nvSpPr>
          <p:cNvPr id="12" name="Picture Placeholder 4"/>
          <p:cNvSpPr>
            <a:spLocks noGrp="1" noChangeAspect="1"/>
          </p:cNvSpPr>
          <p:nvPr>
            <p:ph type="pic" sz="quarter" idx="18" hasCustomPrompt="1"/>
          </p:nvPr>
        </p:nvSpPr>
        <p:spPr>
          <a:xfrm>
            <a:off x="13404854" y="7932421"/>
            <a:ext cx="6699246" cy="5612130"/>
          </a:xfrm>
          <a:solidFill>
            <a:schemeClr val="accent6"/>
          </a:solidFill>
        </p:spPr>
        <p:txBody>
          <a:bodyPr anchor="ctr"/>
          <a:lstStyle>
            <a:lvl1pPr marL="0" indent="0" algn="ctr">
              <a:buNone/>
              <a:defRPr>
                <a:solidFill>
                  <a:schemeClr val="bg1"/>
                </a:solidFill>
                <a:latin typeface="AvenirNext LT Pro Regular" panose="020B0504020202020204" pitchFamily="34" charset="77"/>
              </a:defRPr>
            </a:lvl1pPr>
          </a:lstStyle>
          <a:p>
            <a:r>
              <a:rPr lang="en-US"/>
              <a:t>Insert Image Here</a:t>
            </a:r>
          </a:p>
        </p:txBody>
      </p:sp>
      <p:sp>
        <p:nvSpPr>
          <p:cNvPr id="14" name="Text Placeholder 7"/>
          <p:cNvSpPr>
            <a:spLocks noGrp="1"/>
          </p:cNvSpPr>
          <p:nvPr>
            <p:ph type="body" sz="quarter" idx="19" hasCustomPrompt="1"/>
          </p:nvPr>
        </p:nvSpPr>
        <p:spPr>
          <a:xfrm>
            <a:off x="7464529" y="2285884"/>
            <a:ext cx="5152848" cy="4732138"/>
          </a:xfrm>
        </p:spPr>
        <p:txBody>
          <a:bodyPr/>
          <a:lstStyle>
            <a:lvl1pPr marL="0" indent="0">
              <a:lnSpc>
                <a:spcPts val="3628"/>
              </a:lnSpc>
              <a:buNone/>
              <a:defRPr sz="2638" baseline="0">
                <a:solidFill>
                  <a:schemeClr val="bg1"/>
                </a:solidFill>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
        <p:nvSpPr>
          <p:cNvPr id="15" name="Title 1"/>
          <p:cNvSpPr txBox="1">
            <a:spLocks/>
          </p:cNvSpPr>
          <p:nvPr userDrawn="1"/>
        </p:nvSpPr>
        <p:spPr>
          <a:xfrm>
            <a:off x="14152810" y="955221"/>
            <a:ext cx="5363643" cy="620790"/>
          </a:xfrm>
          <a:prstGeom prst="rect">
            <a:avLst/>
          </a:prstGeom>
        </p:spPr>
        <p:txBody>
          <a:bodyPr vert="horz" lIns="150781" tIns="75390" rIns="150781" bIns="75390" rtlCol="0" anchor="t" anchorCtr="0">
            <a:noAutofit/>
          </a:bodyPr>
          <a:lstStyle>
            <a:lvl1pPr algn="l" defTabSz="914400" rtl="0" eaLnBrk="1" latinLnBrk="0" hangingPunct="1">
              <a:lnSpc>
                <a:spcPct val="90000"/>
              </a:lnSpc>
              <a:spcBef>
                <a:spcPct val="0"/>
              </a:spcBef>
              <a:buNone/>
              <a:defRPr sz="2200" b="1" i="0" kern="1200" cap="none" baseline="0">
                <a:solidFill>
                  <a:schemeClr val="bg1"/>
                </a:solidFill>
                <a:latin typeface="+mj-lt"/>
                <a:ea typeface="AvenirNext LT Pro Medium" panose="020B0803020202020204" pitchFamily="34" charset="0"/>
                <a:cs typeface="AvenirNext LT Pro Medium" panose="020B0803020202020204" pitchFamily="34" charset="0"/>
              </a:defRPr>
            </a:lvl1pPr>
          </a:lstStyle>
          <a:p>
            <a:r>
              <a:rPr lang="en-US" sz="3628" b="1">
                <a:latin typeface="AvenirNext LT Pro Medium" panose="020B0504020202020204" pitchFamily="34" charset="77"/>
              </a:rPr>
              <a:t>Insert Header</a:t>
            </a:r>
          </a:p>
        </p:txBody>
      </p:sp>
      <p:sp>
        <p:nvSpPr>
          <p:cNvPr id="16" name="Text Placeholder 7"/>
          <p:cNvSpPr>
            <a:spLocks noGrp="1"/>
          </p:cNvSpPr>
          <p:nvPr>
            <p:ph type="body" sz="quarter" idx="20" hasCustomPrompt="1"/>
          </p:nvPr>
        </p:nvSpPr>
        <p:spPr>
          <a:xfrm>
            <a:off x="14163774" y="2285884"/>
            <a:ext cx="5164930" cy="4732138"/>
          </a:xfrm>
        </p:spPr>
        <p:txBody>
          <a:bodyPr/>
          <a:lstStyle>
            <a:lvl1pPr marL="0" indent="0">
              <a:lnSpc>
                <a:spcPts val="3628"/>
              </a:lnSpc>
              <a:buNone/>
              <a:defRPr sz="2638" baseline="0">
                <a:solidFill>
                  <a:schemeClr val="tx1"/>
                </a:solidFill>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
        <p:nvSpPr>
          <p:cNvPr id="20" name="Text Placeholder 7"/>
          <p:cNvSpPr>
            <a:spLocks noGrp="1"/>
          </p:cNvSpPr>
          <p:nvPr>
            <p:ph type="body" sz="quarter" idx="21" hasCustomPrompt="1"/>
          </p:nvPr>
        </p:nvSpPr>
        <p:spPr>
          <a:xfrm>
            <a:off x="7464529" y="889204"/>
            <a:ext cx="5152848" cy="620790"/>
          </a:xfrm>
        </p:spPr>
        <p:txBody>
          <a:bodyPr/>
          <a:lstStyle>
            <a:lvl1pPr marL="0" indent="0">
              <a:lnSpc>
                <a:spcPts val="3958"/>
              </a:lnSpc>
              <a:buNone/>
              <a:defRPr sz="3628" b="1" baseline="0">
                <a:solidFill>
                  <a:schemeClr val="bg1"/>
                </a:solidFill>
                <a:latin typeface="AvenirNext LT Pro Medium"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Header</a:t>
            </a:r>
          </a:p>
        </p:txBody>
      </p:sp>
      <p:sp>
        <p:nvSpPr>
          <p:cNvPr id="21" name="Text Placeholder 7"/>
          <p:cNvSpPr>
            <a:spLocks noGrp="1"/>
          </p:cNvSpPr>
          <p:nvPr>
            <p:ph type="body" sz="quarter" idx="22" hasCustomPrompt="1"/>
          </p:nvPr>
        </p:nvSpPr>
        <p:spPr>
          <a:xfrm>
            <a:off x="766230" y="889204"/>
            <a:ext cx="5154812" cy="620790"/>
          </a:xfrm>
        </p:spPr>
        <p:txBody>
          <a:bodyPr/>
          <a:lstStyle>
            <a:lvl1pPr marL="0" indent="0">
              <a:lnSpc>
                <a:spcPts val="3958"/>
              </a:lnSpc>
              <a:buNone/>
              <a:defRPr sz="3628" b="1" baseline="0">
                <a:solidFill>
                  <a:schemeClr val="bg1"/>
                </a:solidFill>
                <a:latin typeface="AvenirNext LT Pro Medium"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Header</a:t>
            </a:r>
          </a:p>
        </p:txBody>
      </p:sp>
      <p:sp>
        <p:nvSpPr>
          <p:cNvPr id="22" name="Text Placeholder 7"/>
          <p:cNvSpPr>
            <a:spLocks noGrp="1"/>
          </p:cNvSpPr>
          <p:nvPr>
            <p:ph type="body" sz="quarter" idx="23" hasCustomPrompt="1"/>
          </p:nvPr>
        </p:nvSpPr>
        <p:spPr>
          <a:xfrm>
            <a:off x="14158291" y="900333"/>
            <a:ext cx="5170411" cy="620790"/>
          </a:xfrm>
        </p:spPr>
        <p:txBody>
          <a:bodyPr/>
          <a:lstStyle>
            <a:lvl1pPr marL="0" indent="0">
              <a:lnSpc>
                <a:spcPts val="3958"/>
              </a:lnSpc>
              <a:buNone/>
              <a:defRPr sz="3628" b="1" baseline="0">
                <a:solidFill>
                  <a:schemeClr val="tx1"/>
                </a:solidFill>
                <a:latin typeface="AvenirNext LT Pro Medium"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Header</a:t>
            </a:r>
          </a:p>
        </p:txBody>
      </p:sp>
    </p:spTree>
    <p:extLst>
      <p:ext uri="{BB962C8B-B14F-4D97-AF65-F5344CB8AC3E}">
        <p14:creationId xmlns:p14="http://schemas.microsoft.com/office/powerpoint/2010/main" val="35842280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chemeClr val="tx1"/>
                </a:solidFill>
                <a:latin typeface="AvenirNext LT Pro Medium"/>
                <a:cs typeface="AvenirNext LT Pro Medium"/>
              </a:defRPr>
            </a:lvl1pPr>
          </a:lstStyle>
          <a:p>
            <a:endParaRPr/>
          </a:p>
        </p:txBody>
      </p:sp>
      <p:sp>
        <p:nvSpPr>
          <p:cNvPr id="3" name="Holder 3"/>
          <p:cNvSpPr>
            <a:spLocks noGrp="1"/>
          </p:cNvSpPr>
          <p:nvPr>
            <p:ph type="body" idx="1"/>
          </p:nvPr>
        </p:nvSpPr>
        <p:spPr/>
        <p:txBody>
          <a:bodyPr lIns="0" tIns="0" rIns="0" bIns="0"/>
          <a:lstStyle>
            <a:lvl1pPr>
              <a:defRPr sz="3000" b="0" i="0">
                <a:solidFill>
                  <a:schemeClr val="bg1"/>
                </a:solidFill>
                <a:latin typeface="AvenirNext LT Pro Regular"/>
                <a:cs typeface="AvenirNext LT Pro Regula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Image, Copy (Green)">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a:xfrm>
            <a:off x="13404854" y="1"/>
            <a:ext cx="6699246" cy="7932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schemeClr val="bg1"/>
              </a:solidFill>
              <a:latin typeface="AvenirNext LT Pro Regular" panose="020B0504020202020204" pitchFamily="34" charset="77"/>
            </a:endParaRPr>
          </a:p>
        </p:txBody>
      </p:sp>
      <p:sp>
        <p:nvSpPr>
          <p:cNvPr id="6" name="Rectangle 5"/>
          <p:cNvSpPr/>
          <p:nvPr userDrawn="1"/>
        </p:nvSpPr>
        <p:spPr>
          <a:xfrm>
            <a:off x="6708414" y="1"/>
            <a:ext cx="6699246" cy="79324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latin typeface="AvenirNext LT Pro Regular" panose="020B0504020202020204" pitchFamily="34" charset="77"/>
            </a:endParaRPr>
          </a:p>
        </p:txBody>
      </p:sp>
      <p:sp>
        <p:nvSpPr>
          <p:cNvPr id="8" name="Text Placeholder 7"/>
          <p:cNvSpPr>
            <a:spLocks noGrp="1"/>
          </p:cNvSpPr>
          <p:nvPr>
            <p:ph type="body" sz="quarter" idx="16" hasCustomPrompt="1"/>
          </p:nvPr>
        </p:nvSpPr>
        <p:spPr>
          <a:xfrm>
            <a:off x="774602" y="2285884"/>
            <a:ext cx="5143528" cy="4732138"/>
          </a:xfrm>
        </p:spPr>
        <p:txBody>
          <a:bodyPr/>
          <a:lstStyle>
            <a:lvl1pPr marL="0" indent="0">
              <a:lnSpc>
                <a:spcPts val="3628"/>
              </a:lnSpc>
              <a:buNone/>
              <a:defRPr sz="2638" b="0" baseline="0">
                <a:solidFill>
                  <a:schemeClr val="bg1"/>
                </a:solidFill>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
        <p:nvSpPr>
          <p:cNvPr id="9" name="Picture Placeholder 4"/>
          <p:cNvSpPr>
            <a:spLocks noGrp="1" noChangeAspect="1"/>
          </p:cNvSpPr>
          <p:nvPr>
            <p:ph type="pic" sz="quarter" idx="15" hasCustomPrompt="1"/>
          </p:nvPr>
        </p:nvSpPr>
        <p:spPr>
          <a:xfrm>
            <a:off x="0" y="7932421"/>
            <a:ext cx="6699246" cy="5612130"/>
          </a:xfrm>
          <a:solidFill>
            <a:schemeClr val="accent6"/>
          </a:solidFill>
        </p:spPr>
        <p:txBody>
          <a:bodyPr anchor="ctr"/>
          <a:lstStyle>
            <a:lvl1pPr marL="0" indent="0" algn="ctr">
              <a:buNone/>
              <a:defRPr b="0">
                <a:solidFill>
                  <a:schemeClr val="bg1"/>
                </a:solidFill>
                <a:latin typeface="AvenirNext LT Pro Regular" panose="020B0504020202020204" pitchFamily="34" charset="77"/>
              </a:defRPr>
            </a:lvl1pPr>
          </a:lstStyle>
          <a:p>
            <a:r>
              <a:rPr lang="en-US"/>
              <a:t>Insert Image Here</a:t>
            </a:r>
          </a:p>
        </p:txBody>
      </p:sp>
      <p:sp>
        <p:nvSpPr>
          <p:cNvPr id="11" name="Picture Placeholder 4"/>
          <p:cNvSpPr>
            <a:spLocks noGrp="1" noChangeAspect="1"/>
          </p:cNvSpPr>
          <p:nvPr>
            <p:ph type="pic" sz="quarter" idx="17" hasCustomPrompt="1"/>
          </p:nvPr>
        </p:nvSpPr>
        <p:spPr>
          <a:xfrm>
            <a:off x="6696440" y="7932421"/>
            <a:ext cx="6699246" cy="5612130"/>
          </a:xfrm>
          <a:solidFill>
            <a:schemeClr val="accent6"/>
          </a:solidFill>
        </p:spPr>
        <p:txBody>
          <a:bodyPr anchor="ctr"/>
          <a:lstStyle>
            <a:lvl1pPr marL="0" indent="0" algn="ctr">
              <a:buNone/>
              <a:defRPr b="0">
                <a:solidFill>
                  <a:schemeClr val="bg1"/>
                </a:solidFill>
                <a:latin typeface="AvenirNext LT Pro Regular" panose="020B0504020202020204" pitchFamily="34" charset="77"/>
              </a:defRPr>
            </a:lvl1pPr>
          </a:lstStyle>
          <a:p>
            <a:r>
              <a:rPr lang="en-US"/>
              <a:t>Insert Image Here</a:t>
            </a:r>
          </a:p>
        </p:txBody>
      </p:sp>
      <p:sp>
        <p:nvSpPr>
          <p:cNvPr id="12" name="Picture Placeholder 4"/>
          <p:cNvSpPr>
            <a:spLocks noGrp="1" noChangeAspect="1"/>
          </p:cNvSpPr>
          <p:nvPr>
            <p:ph type="pic" sz="quarter" idx="18" hasCustomPrompt="1"/>
          </p:nvPr>
        </p:nvSpPr>
        <p:spPr>
          <a:xfrm>
            <a:off x="13404854" y="7932421"/>
            <a:ext cx="6699246" cy="5612130"/>
          </a:xfrm>
          <a:solidFill>
            <a:schemeClr val="accent6"/>
          </a:solidFill>
        </p:spPr>
        <p:txBody>
          <a:bodyPr anchor="ctr"/>
          <a:lstStyle>
            <a:lvl1pPr marL="0" indent="0" algn="ctr">
              <a:buNone/>
              <a:defRPr b="0">
                <a:solidFill>
                  <a:schemeClr val="bg1"/>
                </a:solidFill>
                <a:latin typeface="AvenirNext LT Pro Regular" panose="020B0504020202020204" pitchFamily="34" charset="77"/>
              </a:defRPr>
            </a:lvl1pPr>
          </a:lstStyle>
          <a:p>
            <a:r>
              <a:rPr lang="en-US"/>
              <a:t>Insert Image Here</a:t>
            </a:r>
          </a:p>
        </p:txBody>
      </p:sp>
      <p:sp>
        <p:nvSpPr>
          <p:cNvPr id="14" name="Text Placeholder 7"/>
          <p:cNvSpPr>
            <a:spLocks noGrp="1"/>
          </p:cNvSpPr>
          <p:nvPr>
            <p:ph type="body" sz="quarter" idx="19" hasCustomPrompt="1"/>
          </p:nvPr>
        </p:nvSpPr>
        <p:spPr>
          <a:xfrm>
            <a:off x="7464529" y="2285884"/>
            <a:ext cx="5152848" cy="4732138"/>
          </a:xfrm>
        </p:spPr>
        <p:txBody>
          <a:bodyPr/>
          <a:lstStyle>
            <a:lvl1pPr marL="0" indent="0">
              <a:lnSpc>
                <a:spcPts val="3628"/>
              </a:lnSpc>
              <a:buNone/>
              <a:defRPr sz="2638" b="0" baseline="0">
                <a:solidFill>
                  <a:schemeClr val="tx1"/>
                </a:solidFill>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
        <p:nvSpPr>
          <p:cNvPr id="15" name="Title 1"/>
          <p:cNvSpPr txBox="1">
            <a:spLocks/>
          </p:cNvSpPr>
          <p:nvPr userDrawn="1"/>
        </p:nvSpPr>
        <p:spPr>
          <a:xfrm>
            <a:off x="14152810" y="955221"/>
            <a:ext cx="5363643" cy="620790"/>
          </a:xfrm>
          <a:prstGeom prst="rect">
            <a:avLst/>
          </a:prstGeom>
        </p:spPr>
        <p:txBody>
          <a:bodyPr vert="horz" lIns="150781" tIns="75390" rIns="150781" bIns="75390" rtlCol="0" anchor="t" anchorCtr="0">
            <a:noAutofit/>
          </a:bodyPr>
          <a:lstStyle>
            <a:lvl1pPr algn="l" defTabSz="914400" rtl="0" eaLnBrk="1" latinLnBrk="0" hangingPunct="1">
              <a:lnSpc>
                <a:spcPct val="90000"/>
              </a:lnSpc>
              <a:spcBef>
                <a:spcPct val="0"/>
              </a:spcBef>
              <a:buNone/>
              <a:defRPr sz="2200" b="1" i="0" kern="1200" cap="none" baseline="0">
                <a:solidFill>
                  <a:schemeClr val="bg1"/>
                </a:solidFill>
                <a:latin typeface="+mj-lt"/>
                <a:ea typeface="AvenirNext LT Pro Medium" panose="020B0803020202020204" pitchFamily="34" charset="0"/>
                <a:cs typeface="AvenirNext LT Pro Medium" panose="020B0803020202020204" pitchFamily="34" charset="0"/>
              </a:defRPr>
            </a:lvl1pPr>
          </a:lstStyle>
          <a:p>
            <a:r>
              <a:rPr lang="en-US" sz="3628" b="1">
                <a:latin typeface="AvenirNext LT Pro Medium" panose="020B0504020202020204" pitchFamily="34" charset="77"/>
              </a:rPr>
              <a:t>Insert Header</a:t>
            </a:r>
          </a:p>
        </p:txBody>
      </p:sp>
      <p:sp>
        <p:nvSpPr>
          <p:cNvPr id="16" name="Text Placeholder 7"/>
          <p:cNvSpPr>
            <a:spLocks noGrp="1"/>
          </p:cNvSpPr>
          <p:nvPr>
            <p:ph type="body" sz="quarter" idx="20" hasCustomPrompt="1"/>
          </p:nvPr>
        </p:nvSpPr>
        <p:spPr>
          <a:xfrm>
            <a:off x="14163774" y="2285884"/>
            <a:ext cx="5164930" cy="4732138"/>
          </a:xfrm>
        </p:spPr>
        <p:txBody>
          <a:bodyPr/>
          <a:lstStyle>
            <a:lvl1pPr marL="0" indent="0">
              <a:lnSpc>
                <a:spcPts val="3628"/>
              </a:lnSpc>
              <a:buNone/>
              <a:defRPr sz="2638" b="0" baseline="0">
                <a:solidFill>
                  <a:schemeClr val="tx1"/>
                </a:solidFill>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
        <p:nvSpPr>
          <p:cNvPr id="20" name="Text Placeholder 7"/>
          <p:cNvSpPr>
            <a:spLocks noGrp="1"/>
          </p:cNvSpPr>
          <p:nvPr>
            <p:ph type="body" sz="quarter" idx="21" hasCustomPrompt="1"/>
          </p:nvPr>
        </p:nvSpPr>
        <p:spPr>
          <a:xfrm>
            <a:off x="7464529" y="889204"/>
            <a:ext cx="5152848" cy="620790"/>
          </a:xfrm>
        </p:spPr>
        <p:txBody>
          <a:bodyPr/>
          <a:lstStyle>
            <a:lvl1pPr marL="0" indent="0">
              <a:lnSpc>
                <a:spcPts val="3958"/>
              </a:lnSpc>
              <a:buNone/>
              <a:defRPr sz="3628" b="1" baseline="0">
                <a:solidFill>
                  <a:schemeClr val="tx1"/>
                </a:solidFill>
                <a:latin typeface="AvenirNext LT Pro Medium"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Header</a:t>
            </a:r>
          </a:p>
        </p:txBody>
      </p:sp>
      <p:sp>
        <p:nvSpPr>
          <p:cNvPr id="21" name="Text Placeholder 7"/>
          <p:cNvSpPr>
            <a:spLocks noGrp="1"/>
          </p:cNvSpPr>
          <p:nvPr>
            <p:ph type="body" sz="quarter" idx="22" hasCustomPrompt="1"/>
          </p:nvPr>
        </p:nvSpPr>
        <p:spPr>
          <a:xfrm>
            <a:off x="766230" y="889204"/>
            <a:ext cx="5154812" cy="620790"/>
          </a:xfrm>
        </p:spPr>
        <p:txBody>
          <a:bodyPr/>
          <a:lstStyle>
            <a:lvl1pPr marL="0" indent="0">
              <a:lnSpc>
                <a:spcPts val="3958"/>
              </a:lnSpc>
              <a:buNone/>
              <a:defRPr sz="3628" b="1" baseline="0">
                <a:solidFill>
                  <a:schemeClr val="bg1"/>
                </a:solidFill>
                <a:latin typeface="AvenirNext LT Pro Medium"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Header</a:t>
            </a:r>
          </a:p>
        </p:txBody>
      </p:sp>
      <p:sp>
        <p:nvSpPr>
          <p:cNvPr id="22" name="Text Placeholder 7"/>
          <p:cNvSpPr>
            <a:spLocks noGrp="1"/>
          </p:cNvSpPr>
          <p:nvPr>
            <p:ph type="body" sz="quarter" idx="23" hasCustomPrompt="1"/>
          </p:nvPr>
        </p:nvSpPr>
        <p:spPr>
          <a:xfrm>
            <a:off x="14158291" y="900333"/>
            <a:ext cx="5170411" cy="620790"/>
          </a:xfrm>
        </p:spPr>
        <p:txBody>
          <a:bodyPr/>
          <a:lstStyle>
            <a:lvl1pPr marL="0" indent="0">
              <a:lnSpc>
                <a:spcPts val="3958"/>
              </a:lnSpc>
              <a:buNone/>
              <a:defRPr sz="3628" b="1" baseline="0">
                <a:solidFill>
                  <a:schemeClr val="tx1"/>
                </a:solidFill>
                <a:latin typeface="AvenirNext LT Pro Medium"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Header</a:t>
            </a:r>
          </a:p>
        </p:txBody>
      </p:sp>
    </p:spTree>
    <p:extLst>
      <p:ext uri="{BB962C8B-B14F-4D97-AF65-F5344CB8AC3E}">
        <p14:creationId xmlns:p14="http://schemas.microsoft.com/office/powerpoint/2010/main" val="375182967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101" y="892331"/>
            <a:ext cx="18526296" cy="620790"/>
          </a:xfrm>
        </p:spPr>
        <p:txBody>
          <a:bodyPr/>
          <a:lstStyle>
            <a:lvl1pPr>
              <a:lnSpc>
                <a:spcPts val="3958"/>
              </a:lnSpc>
              <a:defRPr b="1" baseline="0">
                <a:solidFill>
                  <a:schemeClr val="tx1"/>
                </a:solidFill>
                <a:latin typeface="AvenirNext LT Pro Medium" panose="020B0504020202020204" pitchFamily="34" charset="77"/>
              </a:defRPr>
            </a:lvl1pPr>
          </a:lstStyle>
          <a:p>
            <a:r>
              <a:rPr lang="en-US"/>
              <a:t>Insert Header</a:t>
            </a:r>
          </a:p>
        </p:txBody>
      </p:sp>
      <p:sp>
        <p:nvSpPr>
          <p:cNvPr id="7" name="Slide Number Placeholder 6"/>
          <p:cNvSpPr>
            <a:spLocks noGrp="1"/>
          </p:cNvSpPr>
          <p:nvPr>
            <p:ph type="sldNum" sz="quarter" idx="12"/>
          </p:nvPr>
        </p:nvSpPr>
        <p:spPr/>
        <p:txBody>
          <a:bodyPr/>
          <a:lstStyle>
            <a:lvl1pPr>
              <a:defRPr>
                <a:solidFill>
                  <a:schemeClr val="tx1"/>
                </a:solidFill>
                <a:latin typeface="AvenirNext LT Pro Regular" panose="020B0504020202020204" pitchFamily="34" charset="77"/>
              </a:defRPr>
            </a:lvl1pPr>
          </a:lstStyle>
          <a:p>
            <a:fld id="{317A6AA1-567A-0645-9FAA-DE493F5696FE}" type="slidenum">
              <a:rPr lang="en-US" smtClean="0"/>
              <a:pPr/>
              <a:t>‹#›</a:t>
            </a:fld>
            <a:endParaRPr lang="en-US"/>
          </a:p>
        </p:txBody>
      </p:sp>
      <p:pic>
        <p:nvPicPr>
          <p:cNvPr id="8" name="Picture 7">
            <a:extLst>
              <a:ext uri="{FF2B5EF4-FFF2-40B4-BE49-F238E27FC236}">
                <a16:creationId xmlns:a16="http://schemas.microsoft.com/office/drawing/2014/main" id="{0823D28A-081F-CE47-9465-A66730587253}"/>
              </a:ext>
            </a:extLst>
          </p:cNvPr>
          <p:cNvPicPr>
            <a:picLocks noChangeAspect="1"/>
          </p:cNvPicPr>
          <p:nvPr userDrawn="1"/>
        </p:nvPicPr>
        <p:blipFill>
          <a:blip r:embed="rId2"/>
          <a:stretch>
            <a:fillRect/>
          </a:stretch>
        </p:blipFill>
        <p:spPr>
          <a:xfrm>
            <a:off x="16585884" y="12406809"/>
            <a:ext cx="2866712" cy="312139"/>
          </a:xfrm>
          <a:prstGeom prst="rect">
            <a:avLst/>
          </a:prstGeom>
        </p:spPr>
      </p:pic>
      <p:sp>
        <p:nvSpPr>
          <p:cNvPr id="9" name="Content Placeholder 8">
            <a:extLst>
              <a:ext uri="{FF2B5EF4-FFF2-40B4-BE49-F238E27FC236}">
                <a16:creationId xmlns:a16="http://schemas.microsoft.com/office/drawing/2014/main" id="{499C6B7A-1DBE-5645-A41B-2C92964F06B1}"/>
              </a:ext>
            </a:extLst>
          </p:cNvPr>
          <p:cNvSpPr>
            <a:spLocks noGrp="1"/>
          </p:cNvSpPr>
          <p:nvPr>
            <p:ph sz="quarter" idx="15"/>
          </p:nvPr>
        </p:nvSpPr>
        <p:spPr>
          <a:xfrm>
            <a:off x="766994" y="2260561"/>
            <a:ext cx="18526296" cy="9230360"/>
          </a:xfrm>
        </p:spPr>
        <p:txBody>
          <a:bodyPr/>
          <a:lstStyle>
            <a:lvl1pPr>
              <a:defRPr>
                <a:latin typeface="AvenirNext LT Pro Regular" panose="020B0504020202020204" pitchFamily="34" charset="77"/>
              </a:defRPr>
            </a:lvl1pPr>
            <a:lvl2pPr>
              <a:defRPr>
                <a:latin typeface="AvenirNext LT Pro Regular" panose="020B0504020202020204" pitchFamily="34" charset="77"/>
              </a:defRPr>
            </a:lvl2pPr>
            <a:lvl3pPr>
              <a:defRPr>
                <a:latin typeface="AvenirNext LT Pro Regular" panose="020B0504020202020204" pitchFamily="34" charset="77"/>
              </a:defRPr>
            </a:lvl3pPr>
            <a:lvl4pPr>
              <a:defRPr>
                <a:latin typeface="AvenirNext LT Pro Regular" panose="020B0504020202020204" pitchFamily="34" charset="77"/>
              </a:defRPr>
            </a:lvl4pPr>
            <a:lvl5pPr>
              <a:defRPr>
                <a:latin typeface="AvenirNext LT Pro Regular"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C98A063-3945-0876-395F-922CAB4E07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947415" y="12036272"/>
            <a:ext cx="2178190" cy="741071"/>
          </a:xfrm>
          <a:prstGeom prst="rect">
            <a:avLst/>
          </a:prstGeom>
          <a:noFill/>
          <a:ln>
            <a:noFill/>
          </a:ln>
        </p:spPr>
      </p:pic>
      <p:sp>
        <p:nvSpPr>
          <p:cNvPr id="5" name="Footer Placeholder 2">
            <a:extLst>
              <a:ext uri="{FF2B5EF4-FFF2-40B4-BE49-F238E27FC236}">
                <a16:creationId xmlns:a16="http://schemas.microsoft.com/office/drawing/2014/main" id="{B24A95EA-20E2-DA9F-308F-8E017F6DF5DA}"/>
              </a:ext>
            </a:extLst>
          </p:cNvPr>
          <p:cNvSpPr>
            <a:spLocks noGrp="1"/>
          </p:cNvSpPr>
          <p:nvPr>
            <p:ph type="ftr" sz="quarter" idx="3"/>
          </p:nvPr>
        </p:nvSpPr>
        <p:spPr>
          <a:xfrm>
            <a:off x="14713028" y="177638"/>
            <a:ext cx="4724383" cy="685256"/>
          </a:xfrm>
          <a:prstGeom prst="rect">
            <a:avLst/>
          </a:prstGeom>
        </p:spPr>
        <p:txBody>
          <a:bodyPr vert="horz" lIns="0" tIns="0" rIns="0" bIns="0" rtlCol="0" anchor="ctr"/>
          <a:lstStyle>
            <a:lvl1pPr algn="l">
              <a:defRPr sz="1484" b="1" i="0" cap="all" baseline="0">
                <a:solidFill>
                  <a:schemeClr val="tx1"/>
                </a:solidFill>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1pPr>
          </a:lstStyle>
          <a:p>
            <a:r>
              <a:rPr lang="en-US"/>
              <a:t>SmartTrack Bloor Lansdowne GO Station</a:t>
            </a:r>
          </a:p>
        </p:txBody>
      </p:sp>
    </p:spTree>
    <p:extLst>
      <p:ext uri="{BB962C8B-B14F-4D97-AF65-F5344CB8AC3E}">
        <p14:creationId xmlns:p14="http://schemas.microsoft.com/office/powerpoint/2010/main" val="222148145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101" y="892331"/>
            <a:ext cx="18526296" cy="620790"/>
          </a:xfrm>
        </p:spPr>
        <p:txBody>
          <a:bodyPr/>
          <a:lstStyle>
            <a:lvl1pPr>
              <a:lnSpc>
                <a:spcPts val="3958"/>
              </a:lnSpc>
              <a:defRPr b="1" baseline="0">
                <a:solidFill>
                  <a:schemeClr val="bg1"/>
                </a:solidFill>
                <a:latin typeface="AvenirNext LT Pro Medium" panose="020B0504020202020204" pitchFamily="34" charset="77"/>
              </a:defRPr>
            </a:lvl1pPr>
          </a:lstStyle>
          <a:p>
            <a:r>
              <a:rPr lang="en-US"/>
              <a:t>Insert Header</a:t>
            </a:r>
          </a:p>
        </p:txBody>
      </p:sp>
      <p:sp>
        <p:nvSpPr>
          <p:cNvPr id="7" name="Slide Number Placeholder 6"/>
          <p:cNvSpPr>
            <a:spLocks noGrp="1"/>
          </p:cNvSpPr>
          <p:nvPr>
            <p:ph type="sldNum" sz="quarter" idx="12"/>
          </p:nvPr>
        </p:nvSpPr>
        <p:spPr/>
        <p:txBody>
          <a:bodyPr/>
          <a:lstStyle>
            <a:lvl1pPr>
              <a:defRPr>
                <a:solidFill>
                  <a:schemeClr val="bg1"/>
                </a:solidFill>
                <a:latin typeface="AvenirNext LT Pro Regular" panose="020B0504020202020204" pitchFamily="34" charset="77"/>
              </a:defRPr>
            </a:lvl1pPr>
          </a:lstStyle>
          <a:p>
            <a:fld id="{317A6AA1-567A-0645-9FAA-DE493F5696FE}" type="slidenum">
              <a:rPr lang="en-US" smtClean="0"/>
              <a:pPr/>
              <a:t>‹#›</a:t>
            </a:fld>
            <a:endParaRPr lang="en-US"/>
          </a:p>
        </p:txBody>
      </p:sp>
      <p:sp>
        <p:nvSpPr>
          <p:cNvPr id="3" name="Footer Placeholder 2"/>
          <p:cNvSpPr>
            <a:spLocks noGrp="1"/>
          </p:cNvSpPr>
          <p:nvPr>
            <p:ph type="ftr" sz="quarter" idx="14"/>
          </p:nvPr>
        </p:nvSpPr>
        <p:spPr>
          <a:xfrm>
            <a:off x="1396637" y="12212255"/>
            <a:ext cx="14666856" cy="685256"/>
          </a:xfrm>
          <a:prstGeom prst="rect">
            <a:avLst/>
          </a:prstGeom>
        </p:spPr>
        <p:txBody>
          <a:bodyPr/>
          <a:lstStyle>
            <a:lvl1pPr>
              <a:defRPr>
                <a:solidFill>
                  <a:schemeClr val="bg1"/>
                </a:solidFill>
                <a:latin typeface="AvenirNext LT Pro Regular" panose="020B0504020202020204" pitchFamily="34" charset="77"/>
              </a:defRPr>
            </a:lvl1pPr>
          </a:lstStyle>
          <a:p>
            <a:r>
              <a:rPr lang="en-US"/>
              <a:t>SmartTrack </a:t>
            </a:r>
            <a:r>
              <a:rPr lang="en-US" err="1"/>
              <a:t>bloor</a:t>
            </a:r>
            <a:r>
              <a:rPr lang="en-US"/>
              <a:t> - </a:t>
            </a:r>
            <a:r>
              <a:rPr lang="en-US" err="1"/>
              <a:t>lansdowne</a:t>
            </a:r>
            <a:r>
              <a:rPr lang="en-US"/>
              <a:t> go station</a:t>
            </a:r>
          </a:p>
        </p:txBody>
      </p:sp>
      <p:sp>
        <p:nvSpPr>
          <p:cNvPr id="6" name="Content Placeholder 8">
            <a:extLst>
              <a:ext uri="{FF2B5EF4-FFF2-40B4-BE49-F238E27FC236}">
                <a16:creationId xmlns:a16="http://schemas.microsoft.com/office/drawing/2014/main" id="{201913B2-3057-E546-9B88-E08BEFE3266E}"/>
              </a:ext>
            </a:extLst>
          </p:cNvPr>
          <p:cNvSpPr>
            <a:spLocks noGrp="1"/>
          </p:cNvSpPr>
          <p:nvPr>
            <p:ph sz="quarter" idx="15"/>
          </p:nvPr>
        </p:nvSpPr>
        <p:spPr>
          <a:xfrm>
            <a:off x="766993" y="2260561"/>
            <a:ext cx="18541405" cy="9230360"/>
          </a:xfrm>
        </p:spPr>
        <p:txBody>
          <a:bodyPr/>
          <a:lstStyle>
            <a:lvl1pPr>
              <a:defRPr>
                <a:solidFill>
                  <a:schemeClr val="bg1"/>
                </a:solidFill>
                <a:latin typeface="AvenirNext LT Pro Regular" panose="020B0504020202020204" pitchFamily="34" charset="77"/>
              </a:defRPr>
            </a:lvl1pPr>
            <a:lvl2pPr>
              <a:defRPr>
                <a:solidFill>
                  <a:schemeClr val="bg1"/>
                </a:solidFill>
                <a:latin typeface="AvenirNext LT Pro Regular" panose="020B0504020202020204" pitchFamily="34" charset="77"/>
              </a:defRPr>
            </a:lvl2pPr>
            <a:lvl3pPr>
              <a:defRPr>
                <a:solidFill>
                  <a:schemeClr val="bg1"/>
                </a:solidFill>
                <a:latin typeface="AvenirNext LT Pro Regular" panose="020B0504020202020204" pitchFamily="34" charset="77"/>
              </a:defRPr>
            </a:lvl3pPr>
            <a:lvl4pPr>
              <a:defRPr>
                <a:solidFill>
                  <a:schemeClr val="bg1"/>
                </a:solidFill>
                <a:latin typeface="AvenirNext LT Pro Regular" panose="020B0504020202020204" pitchFamily="34" charset="77"/>
              </a:defRPr>
            </a:lvl4pPr>
            <a:lvl5pPr>
              <a:defRPr>
                <a:solidFill>
                  <a:schemeClr val="bg1"/>
                </a:solidFill>
                <a:latin typeface="AvenirNext LT Pro Regular"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538BFF9-D835-F140-90B5-DA1D363CC6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90319" y="12402498"/>
            <a:ext cx="2831679" cy="304770"/>
          </a:xfrm>
          <a:prstGeom prst="rect">
            <a:avLst/>
          </a:prstGeom>
        </p:spPr>
      </p:pic>
      <p:pic>
        <p:nvPicPr>
          <p:cNvPr id="5" name="Picture 4">
            <a:extLst>
              <a:ext uri="{FF2B5EF4-FFF2-40B4-BE49-F238E27FC236}">
                <a16:creationId xmlns:a16="http://schemas.microsoft.com/office/drawing/2014/main" id="{64C9DF4F-2406-9B03-4949-41B7EFB45734}"/>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4098717" y="12031963"/>
            <a:ext cx="2178190" cy="741071"/>
          </a:xfrm>
          <a:prstGeom prst="rect">
            <a:avLst/>
          </a:prstGeom>
          <a:noFill/>
          <a:ln>
            <a:noFill/>
          </a:ln>
        </p:spPr>
      </p:pic>
    </p:spTree>
    <p:extLst>
      <p:ext uri="{BB962C8B-B14F-4D97-AF65-F5344CB8AC3E}">
        <p14:creationId xmlns:p14="http://schemas.microsoft.com/office/powerpoint/2010/main" val="1710031968"/>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101" y="892331"/>
            <a:ext cx="18526296" cy="620790"/>
          </a:xfrm>
        </p:spPr>
        <p:txBody>
          <a:bodyPr/>
          <a:lstStyle>
            <a:lvl1pPr>
              <a:lnSpc>
                <a:spcPts val="3958"/>
              </a:lnSpc>
              <a:defRPr b="1" baseline="0">
                <a:solidFill>
                  <a:schemeClr val="tx1"/>
                </a:solidFill>
                <a:latin typeface="AvenirNext LT Pro Medium" panose="020B0504020202020204" pitchFamily="34" charset="77"/>
              </a:defRPr>
            </a:lvl1pPr>
          </a:lstStyle>
          <a:p>
            <a:r>
              <a:rPr lang="en-US"/>
              <a:t>Insert Header</a:t>
            </a:r>
          </a:p>
        </p:txBody>
      </p:sp>
      <p:sp>
        <p:nvSpPr>
          <p:cNvPr id="7" name="Slide Number Placeholder 6"/>
          <p:cNvSpPr>
            <a:spLocks noGrp="1"/>
          </p:cNvSpPr>
          <p:nvPr>
            <p:ph type="sldNum" sz="quarter" idx="12"/>
          </p:nvPr>
        </p:nvSpPr>
        <p:spPr/>
        <p:txBody>
          <a:bodyPr/>
          <a:lstStyle>
            <a:lvl1pPr>
              <a:defRPr>
                <a:solidFill>
                  <a:schemeClr val="tx1"/>
                </a:solidFill>
                <a:latin typeface="AvenirNext LT Pro Regular" panose="020B0504020202020204" pitchFamily="34" charset="77"/>
              </a:defRPr>
            </a:lvl1pPr>
          </a:lstStyle>
          <a:p>
            <a:fld id="{317A6AA1-567A-0645-9FAA-DE493F5696FE}" type="slidenum">
              <a:rPr lang="en-US" smtClean="0"/>
              <a:pPr/>
              <a:t>‹#›</a:t>
            </a:fld>
            <a:endParaRPr lang="en-US"/>
          </a:p>
        </p:txBody>
      </p:sp>
      <p:sp>
        <p:nvSpPr>
          <p:cNvPr id="3" name="Footer Placeholder 2"/>
          <p:cNvSpPr>
            <a:spLocks noGrp="1"/>
          </p:cNvSpPr>
          <p:nvPr>
            <p:ph type="ftr" sz="quarter" idx="14"/>
          </p:nvPr>
        </p:nvSpPr>
        <p:spPr>
          <a:xfrm>
            <a:off x="1396637" y="12212255"/>
            <a:ext cx="14892434" cy="685256"/>
          </a:xfrm>
          <a:prstGeom prst="rect">
            <a:avLst/>
          </a:prstGeom>
        </p:spPr>
        <p:txBody>
          <a:bodyPr/>
          <a:lstStyle>
            <a:lvl1pPr>
              <a:defRPr>
                <a:solidFill>
                  <a:schemeClr val="tx1"/>
                </a:solidFill>
                <a:latin typeface="AvenirNext LT Pro Regular" panose="020B0504020202020204" pitchFamily="34" charset="77"/>
              </a:defRPr>
            </a:lvl1pPr>
          </a:lstStyle>
          <a:p>
            <a:r>
              <a:rPr lang="en-US"/>
              <a:t>SmartTrack </a:t>
            </a:r>
            <a:r>
              <a:rPr lang="en-US" err="1"/>
              <a:t>bloor</a:t>
            </a:r>
            <a:r>
              <a:rPr lang="en-US"/>
              <a:t> - </a:t>
            </a:r>
            <a:r>
              <a:rPr lang="en-US" err="1"/>
              <a:t>lansdowne</a:t>
            </a:r>
            <a:r>
              <a:rPr lang="en-US"/>
              <a:t> go station</a:t>
            </a:r>
          </a:p>
        </p:txBody>
      </p:sp>
      <p:pic>
        <p:nvPicPr>
          <p:cNvPr id="9" name="Picture 8">
            <a:extLst>
              <a:ext uri="{FF2B5EF4-FFF2-40B4-BE49-F238E27FC236}">
                <a16:creationId xmlns:a16="http://schemas.microsoft.com/office/drawing/2014/main" id="{DACF24E8-234A-8149-955E-56C65A1D0BB8}"/>
              </a:ext>
            </a:extLst>
          </p:cNvPr>
          <p:cNvPicPr>
            <a:picLocks noChangeAspect="1"/>
          </p:cNvPicPr>
          <p:nvPr userDrawn="1"/>
        </p:nvPicPr>
        <p:blipFill>
          <a:blip r:embed="rId2"/>
          <a:stretch>
            <a:fillRect/>
          </a:stretch>
        </p:blipFill>
        <p:spPr>
          <a:xfrm>
            <a:off x="16585882" y="12406808"/>
            <a:ext cx="2819607" cy="307010"/>
          </a:xfrm>
          <a:prstGeom prst="rect">
            <a:avLst/>
          </a:prstGeom>
        </p:spPr>
      </p:pic>
      <p:sp>
        <p:nvSpPr>
          <p:cNvPr id="10" name="Content Placeholder 8">
            <a:extLst>
              <a:ext uri="{FF2B5EF4-FFF2-40B4-BE49-F238E27FC236}">
                <a16:creationId xmlns:a16="http://schemas.microsoft.com/office/drawing/2014/main" id="{CD3918CA-AC48-1B47-AE58-3BEAD0EEAEBE}"/>
              </a:ext>
            </a:extLst>
          </p:cNvPr>
          <p:cNvSpPr>
            <a:spLocks noGrp="1"/>
          </p:cNvSpPr>
          <p:nvPr>
            <p:ph sz="quarter" idx="15"/>
          </p:nvPr>
        </p:nvSpPr>
        <p:spPr>
          <a:xfrm>
            <a:off x="766994" y="2260561"/>
            <a:ext cx="18526296" cy="9230360"/>
          </a:xfrm>
        </p:spPr>
        <p:txBody>
          <a:bodyPr/>
          <a:lstStyle>
            <a:lvl1pPr>
              <a:defRPr>
                <a:latin typeface="AvenirNext LT Pro Regular" panose="020B0504020202020204" pitchFamily="34" charset="77"/>
              </a:defRPr>
            </a:lvl1pPr>
            <a:lvl2pPr>
              <a:defRPr>
                <a:latin typeface="AvenirNext LT Pro Regular" panose="020B0504020202020204" pitchFamily="34" charset="77"/>
              </a:defRPr>
            </a:lvl2pPr>
            <a:lvl3pPr>
              <a:defRPr>
                <a:latin typeface="AvenirNext LT Pro Regular" panose="020B0504020202020204" pitchFamily="34" charset="77"/>
              </a:defRPr>
            </a:lvl3pPr>
            <a:lvl4pPr>
              <a:defRPr>
                <a:latin typeface="AvenirNext LT Pro Regular" panose="020B0504020202020204" pitchFamily="34" charset="77"/>
              </a:defRPr>
            </a:lvl4pPr>
            <a:lvl5pPr>
              <a:defRPr>
                <a:latin typeface="AvenirNext LT Pro Regular"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717D0847-5378-1D05-A2D0-11857C950404}"/>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13931542" y="12107315"/>
            <a:ext cx="2178190" cy="741071"/>
          </a:xfrm>
          <a:prstGeom prst="rect">
            <a:avLst/>
          </a:prstGeom>
          <a:noFill/>
          <a:ln>
            <a:noFill/>
          </a:ln>
        </p:spPr>
      </p:pic>
    </p:spTree>
    <p:extLst>
      <p:ext uri="{BB962C8B-B14F-4D97-AF65-F5344CB8AC3E}">
        <p14:creationId xmlns:p14="http://schemas.microsoft.com/office/powerpoint/2010/main" val="319395455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101" y="892331"/>
            <a:ext cx="18526296" cy="620790"/>
          </a:xfrm>
        </p:spPr>
        <p:txBody>
          <a:bodyPr/>
          <a:lstStyle>
            <a:lvl1pPr>
              <a:lnSpc>
                <a:spcPts val="3958"/>
              </a:lnSpc>
              <a:defRPr b="1" baseline="0">
                <a:solidFill>
                  <a:schemeClr val="tx1"/>
                </a:solidFill>
                <a:latin typeface="AvenirNext LT Pro Medium" panose="020B0504020202020204" pitchFamily="34" charset="77"/>
              </a:defRPr>
            </a:lvl1pPr>
          </a:lstStyle>
          <a:p>
            <a:r>
              <a:rPr lang="en-US"/>
              <a:t>Insert Header</a:t>
            </a:r>
          </a:p>
        </p:txBody>
      </p:sp>
      <p:sp>
        <p:nvSpPr>
          <p:cNvPr id="7" name="Slide Number Placeholder 6"/>
          <p:cNvSpPr>
            <a:spLocks noGrp="1"/>
          </p:cNvSpPr>
          <p:nvPr>
            <p:ph type="sldNum" sz="quarter" idx="12"/>
          </p:nvPr>
        </p:nvSpPr>
        <p:spPr/>
        <p:txBody>
          <a:bodyPr/>
          <a:lstStyle>
            <a:lvl1pPr>
              <a:defRPr>
                <a:solidFill>
                  <a:schemeClr val="tx1"/>
                </a:solidFill>
                <a:latin typeface="AvenirNext LT Pro Regular" panose="020B0504020202020204" pitchFamily="34" charset="77"/>
              </a:defRPr>
            </a:lvl1pPr>
          </a:lstStyle>
          <a:p>
            <a:fld id="{317A6AA1-567A-0645-9FAA-DE493F5696FE}" type="slidenum">
              <a:rPr lang="en-US" smtClean="0"/>
              <a:pPr/>
              <a:t>‹#›</a:t>
            </a:fld>
            <a:endParaRPr lang="en-US"/>
          </a:p>
        </p:txBody>
      </p:sp>
      <p:sp>
        <p:nvSpPr>
          <p:cNvPr id="3" name="Footer Placeholder 2"/>
          <p:cNvSpPr>
            <a:spLocks noGrp="1"/>
          </p:cNvSpPr>
          <p:nvPr>
            <p:ph type="ftr" sz="quarter" idx="14"/>
          </p:nvPr>
        </p:nvSpPr>
        <p:spPr>
          <a:xfrm>
            <a:off x="1396637" y="12212257"/>
            <a:ext cx="14666856" cy="685256"/>
          </a:xfrm>
          <a:prstGeom prst="rect">
            <a:avLst/>
          </a:prstGeom>
        </p:spPr>
        <p:txBody>
          <a:bodyPr/>
          <a:lstStyle>
            <a:lvl1pPr>
              <a:defRPr>
                <a:solidFill>
                  <a:schemeClr val="tx1"/>
                </a:solidFill>
                <a:latin typeface="AvenirNext LT Pro Regular" panose="020B0504020202020204" pitchFamily="34" charset="77"/>
              </a:defRPr>
            </a:lvl1pPr>
          </a:lstStyle>
          <a:p>
            <a:r>
              <a:rPr lang="en-US"/>
              <a:t>SmartTrack </a:t>
            </a:r>
            <a:r>
              <a:rPr lang="en-US" err="1"/>
              <a:t>bloor</a:t>
            </a:r>
            <a:r>
              <a:rPr lang="en-US"/>
              <a:t> - </a:t>
            </a:r>
            <a:r>
              <a:rPr lang="en-US" err="1"/>
              <a:t>lansdowne</a:t>
            </a:r>
            <a:r>
              <a:rPr lang="en-US"/>
              <a:t> go station</a:t>
            </a:r>
          </a:p>
        </p:txBody>
      </p:sp>
      <p:pic>
        <p:nvPicPr>
          <p:cNvPr id="6" name="Picture 5">
            <a:extLst>
              <a:ext uri="{FF2B5EF4-FFF2-40B4-BE49-F238E27FC236}">
                <a16:creationId xmlns:a16="http://schemas.microsoft.com/office/drawing/2014/main" id="{766FA68C-6B89-D043-8698-5399851388A5}"/>
              </a:ext>
            </a:extLst>
          </p:cNvPr>
          <p:cNvPicPr>
            <a:picLocks noChangeAspect="1"/>
          </p:cNvPicPr>
          <p:nvPr userDrawn="1"/>
        </p:nvPicPr>
        <p:blipFill>
          <a:blip r:embed="rId2"/>
          <a:stretch>
            <a:fillRect/>
          </a:stretch>
        </p:blipFill>
        <p:spPr>
          <a:xfrm>
            <a:off x="16585884" y="12406809"/>
            <a:ext cx="2866712" cy="312139"/>
          </a:xfrm>
          <a:prstGeom prst="rect">
            <a:avLst/>
          </a:prstGeom>
        </p:spPr>
      </p:pic>
      <p:sp>
        <p:nvSpPr>
          <p:cNvPr id="8" name="Content Placeholder 8">
            <a:extLst>
              <a:ext uri="{FF2B5EF4-FFF2-40B4-BE49-F238E27FC236}">
                <a16:creationId xmlns:a16="http://schemas.microsoft.com/office/drawing/2014/main" id="{AD0D302A-F0EB-6B4A-A155-21366D55C522}"/>
              </a:ext>
            </a:extLst>
          </p:cNvPr>
          <p:cNvSpPr>
            <a:spLocks noGrp="1"/>
          </p:cNvSpPr>
          <p:nvPr>
            <p:ph sz="quarter" idx="15"/>
          </p:nvPr>
        </p:nvSpPr>
        <p:spPr>
          <a:xfrm>
            <a:off x="766994" y="2260561"/>
            <a:ext cx="18441846" cy="9230360"/>
          </a:xfrm>
        </p:spPr>
        <p:txBody>
          <a:bodyPr/>
          <a:lstStyle>
            <a:lvl1pPr>
              <a:defRPr>
                <a:latin typeface="AvenirNext LT Pro Regular" panose="020B0504020202020204" pitchFamily="34" charset="77"/>
              </a:defRPr>
            </a:lvl1pPr>
            <a:lvl2pPr>
              <a:defRPr>
                <a:latin typeface="AvenirNext LT Pro Regular" panose="020B0504020202020204" pitchFamily="34" charset="77"/>
              </a:defRPr>
            </a:lvl2pPr>
            <a:lvl3pPr>
              <a:defRPr>
                <a:latin typeface="AvenirNext LT Pro Regular" panose="020B0504020202020204" pitchFamily="34" charset="77"/>
              </a:defRPr>
            </a:lvl3pPr>
            <a:lvl4pPr>
              <a:defRPr>
                <a:latin typeface="AvenirNext LT Pro Regular" panose="020B0504020202020204" pitchFamily="34" charset="77"/>
              </a:defRPr>
            </a:lvl4pPr>
            <a:lvl5pPr>
              <a:defRPr>
                <a:latin typeface="AvenirNext LT Pro Regular"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2EDBF646-549B-D960-E860-1EC458E99C2F}"/>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13931542" y="12107315"/>
            <a:ext cx="2178190" cy="741071"/>
          </a:xfrm>
          <a:prstGeom prst="rect">
            <a:avLst/>
          </a:prstGeom>
          <a:noFill/>
          <a:ln>
            <a:noFill/>
          </a:ln>
        </p:spPr>
      </p:pic>
    </p:spTree>
    <p:extLst>
      <p:ext uri="{BB962C8B-B14F-4D97-AF65-F5344CB8AC3E}">
        <p14:creationId xmlns:p14="http://schemas.microsoft.com/office/powerpoint/2010/main" val="162489941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093" y="6282110"/>
            <a:ext cx="8936078" cy="961780"/>
          </a:xfrm>
          <a:prstGeom prst="rect">
            <a:avLst/>
          </a:prstGeom>
        </p:spPr>
      </p:pic>
      <p:pic>
        <p:nvPicPr>
          <p:cNvPr id="2" name="Picture 1">
            <a:extLst>
              <a:ext uri="{FF2B5EF4-FFF2-40B4-BE49-F238E27FC236}">
                <a16:creationId xmlns:a16="http://schemas.microsoft.com/office/drawing/2014/main" id="{92CED658-100F-7154-9811-0898CE38E042}"/>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rcRect/>
          <a:stretch>
            <a:fillRect/>
          </a:stretch>
        </p:blipFill>
        <p:spPr bwMode="auto">
          <a:xfrm>
            <a:off x="7074812" y="8535142"/>
            <a:ext cx="5954476" cy="2025852"/>
          </a:xfrm>
          <a:prstGeom prst="rect">
            <a:avLst/>
          </a:prstGeom>
          <a:noFill/>
          <a:ln>
            <a:noFill/>
          </a:ln>
        </p:spPr>
      </p:pic>
    </p:spTree>
    <p:extLst>
      <p:ext uri="{BB962C8B-B14F-4D97-AF65-F5344CB8AC3E}">
        <p14:creationId xmlns:p14="http://schemas.microsoft.com/office/powerpoint/2010/main" val="301558528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4241" y="12503554"/>
            <a:ext cx="6785134" cy="402590"/>
          </a:xfrm>
          <a:prstGeom prst="rect">
            <a:avLst/>
          </a:prstGeom>
        </p:spPr>
        <p:txBody>
          <a:bodyPr/>
          <a:lstStyle>
            <a:lvl1pPr>
              <a:defRPr sz="1484" b="1" i="0" cap="all" baseline="0">
                <a:solidFill>
                  <a:schemeClr val="bg1"/>
                </a:solidFill>
                <a:latin typeface="+mj-lt"/>
                <a:ea typeface="AvenirNext LT Pro Medium" charset="0"/>
                <a:cs typeface="AvenirNext LT Pro Medium" charset="0"/>
              </a:defRPr>
            </a:lvl1pPr>
          </a:lstStyle>
          <a:p>
            <a:fld id="{414638ED-951B-DD45-BC96-EE93A990DE3C}" type="datetime4">
              <a:rPr lang="en-CA" smtClean="0"/>
              <a:pPr/>
              <a:t>April 8, 2026</a:t>
            </a:fld>
            <a:endParaRPr lang="en-US"/>
          </a:p>
        </p:txBody>
      </p:sp>
      <p:sp>
        <p:nvSpPr>
          <p:cNvPr id="18" name="Text Placeholder 12"/>
          <p:cNvSpPr>
            <a:spLocks noGrp="1"/>
          </p:cNvSpPr>
          <p:nvPr>
            <p:ph type="body" sz="quarter" idx="14" hasCustomPrompt="1"/>
          </p:nvPr>
        </p:nvSpPr>
        <p:spPr>
          <a:xfrm>
            <a:off x="484241" y="12187226"/>
            <a:ext cx="6785134" cy="402590"/>
          </a:xfrm>
        </p:spPr>
        <p:txBody>
          <a:bodyPr wrap="square" lIns="90000" tIns="46800" bIns="46800" anchor="ctr" anchorCtr="0">
            <a:noAutofit/>
          </a:bodyPr>
          <a:lstStyle>
            <a:lvl1pPr marL="0" indent="0">
              <a:lnSpc>
                <a:spcPct val="100000"/>
              </a:lnSpc>
              <a:buNone/>
              <a:defRPr sz="1484" b="0" cap="all" baseline="0">
                <a:solidFill>
                  <a:schemeClr val="bg1"/>
                </a:solidFill>
                <a:latin typeface="+mj-lt"/>
              </a:defRPr>
            </a:lvl1pPr>
          </a:lstStyle>
          <a:p>
            <a:r>
              <a:rPr lang="en-US"/>
              <a:t>Insert Optional Descriptive Text</a:t>
            </a:r>
          </a:p>
        </p:txBody>
      </p:sp>
      <p:sp>
        <p:nvSpPr>
          <p:cNvPr id="10" name="Text Placeholder 5"/>
          <p:cNvSpPr>
            <a:spLocks noGrp="1"/>
          </p:cNvSpPr>
          <p:nvPr>
            <p:ph type="body" sz="quarter" idx="16" hasCustomPrompt="1"/>
          </p:nvPr>
        </p:nvSpPr>
        <p:spPr>
          <a:xfrm>
            <a:off x="408366" y="10388297"/>
            <a:ext cx="13805862" cy="1344789"/>
          </a:xfrm>
        </p:spPr>
        <p:txBody>
          <a:bodyPr anchor="ctr"/>
          <a:lstStyle>
            <a:lvl1pPr marL="0" indent="0" algn="l">
              <a:lnSpc>
                <a:spcPct val="150000"/>
              </a:lnSpc>
              <a:buFontTx/>
              <a:buNone/>
              <a:defRPr sz="2968" baseline="0">
                <a:solidFill>
                  <a:schemeClr val="bg1"/>
                </a:solidFill>
                <a:latin typeface="Avenir Next LT Pro Medium" panose="020B0603020202020204" pitchFamily="34" charset="0"/>
              </a:defRPr>
            </a:lvl1pPr>
            <a:lvl2pPr marL="753923" indent="0" algn="l">
              <a:buFontTx/>
              <a:buNone/>
              <a:defRPr>
                <a:solidFill>
                  <a:schemeClr val="bg1"/>
                </a:solidFill>
              </a:defRPr>
            </a:lvl2pPr>
            <a:lvl3pPr marL="1507846" indent="0" algn="l">
              <a:buFontTx/>
              <a:buNone/>
              <a:defRPr>
                <a:solidFill>
                  <a:schemeClr val="bg1"/>
                </a:solidFill>
              </a:defRPr>
            </a:lvl3pPr>
            <a:lvl4pPr marL="2261768" indent="0" algn="l">
              <a:buFontTx/>
              <a:buNone/>
              <a:defRPr>
                <a:solidFill>
                  <a:schemeClr val="bg1"/>
                </a:solidFill>
              </a:defRPr>
            </a:lvl4pPr>
            <a:lvl5pPr marL="3015691" indent="0" algn="l">
              <a:buFontTx/>
              <a:buNone/>
              <a:defRPr>
                <a:solidFill>
                  <a:schemeClr val="bg1"/>
                </a:solidFill>
              </a:defRPr>
            </a:lvl5pPr>
          </a:lstStyle>
          <a:p>
            <a:pPr lvl="0"/>
            <a:r>
              <a:rPr lang="en-CA"/>
              <a:t>JOB TITLE</a:t>
            </a:r>
          </a:p>
        </p:txBody>
      </p:sp>
      <p:sp>
        <p:nvSpPr>
          <p:cNvPr id="9" name="Text Placeholder 4"/>
          <p:cNvSpPr>
            <a:spLocks noGrp="1"/>
          </p:cNvSpPr>
          <p:nvPr>
            <p:ph type="body" sz="quarter" idx="15" hasCustomPrompt="1"/>
          </p:nvPr>
        </p:nvSpPr>
        <p:spPr>
          <a:xfrm>
            <a:off x="408366" y="8876070"/>
            <a:ext cx="13805862" cy="1512228"/>
          </a:xfrm>
        </p:spPr>
        <p:txBody>
          <a:bodyPr anchor="ctr"/>
          <a:lstStyle>
            <a:lvl1pPr marL="0" indent="0" algn="l">
              <a:lnSpc>
                <a:spcPct val="150000"/>
              </a:lnSpc>
              <a:buFontTx/>
              <a:buNone/>
              <a:defRPr sz="3298" baseline="0">
                <a:solidFill>
                  <a:schemeClr val="bg1"/>
                </a:solidFill>
                <a:latin typeface="Avenir Next LT Pro Medium" panose="020B0603020202020204" pitchFamily="34" charset="0"/>
              </a:defRPr>
            </a:lvl1pPr>
            <a:lvl2pPr marL="753923" indent="0" algn="l">
              <a:buFontTx/>
              <a:buNone/>
              <a:defRPr>
                <a:solidFill>
                  <a:schemeClr val="bg1"/>
                </a:solidFill>
              </a:defRPr>
            </a:lvl2pPr>
            <a:lvl3pPr marL="1507846" indent="0" algn="l">
              <a:buFontTx/>
              <a:buNone/>
              <a:defRPr>
                <a:solidFill>
                  <a:schemeClr val="bg1"/>
                </a:solidFill>
              </a:defRPr>
            </a:lvl3pPr>
            <a:lvl4pPr marL="2261768" indent="0" algn="l">
              <a:buFontTx/>
              <a:buNone/>
              <a:defRPr>
                <a:solidFill>
                  <a:schemeClr val="bg1"/>
                </a:solidFill>
              </a:defRPr>
            </a:lvl4pPr>
            <a:lvl5pPr marL="3015691" indent="0" algn="l">
              <a:buFontTx/>
              <a:buNone/>
              <a:defRPr>
                <a:solidFill>
                  <a:schemeClr val="bg1"/>
                </a:solidFill>
              </a:defRPr>
            </a:lvl5pPr>
          </a:lstStyle>
          <a:p>
            <a:pPr lvl="0"/>
            <a:r>
              <a:rPr lang="en-US"/>
              <a:t>NAME OF PRESENTER</a:t>
            </a:r>
          </a:p>
        </p:txBody>
      </p:sp>
      <p:sp>
        <p:nvSpPr>
          <p:cNvPr id="15" name="Title 1"/>
          <p:cNvSpPr>
            <a:spLocks noGrp="1"/>
          </p:cNvSpPr>
          <p:nvPr>
            <p:ph type="ctrTitle" hasCustomPrompt="1"/>
          </p:nvPr>
        </p:nvSpPr>
        <p:spPr>
          <a:xfrm>
            <a:off x="407895" y="1991519"/>
            <a:ext cx="14486798" cy="6391847"/>
          </a:xfrm>
        </p:spPr>
        <p:txBody>
          <a:bodyPr anchor="ctr"/>
          <a:lstStyle>
            <a:lvl1pPr algn="l">
              <a:lnSpc>
                <a:spcPts val="9647"/>
              </a:lnSpc>
              <a:defRPr sz="7915" b="1" i="0" cap="none" baseline="0">
                <a:solidFill>
                  <a:schemeClr val="bg1"/>
                </a:solidFill>
                <a:latin typeface="+mj-lt"/>
                <a:ea typeface="AvenirNext LT Pro Medium" panose="020B0803020202020204" pitchFamily="34" charset="0"/>
                <a:cs typeface="AvenirNext LT Pro Medium" panose="020B0803020202020204" pitchFamily="34" charset="0"/>
              </a:defRPr>
            </a:lvl1pPr>
          </a:lstStyle>
          <a:p>
            <a:r>
              <a:rPr lang="en-US"/>
              <a:t>Insert Presentation Title</a:t>
            </a:r>
          </a:p>
        </p:txBody>
      </p:sp>
    </p:spTree>
    <p:extLst>
      <p:ext uri="{BB962C8B-B14F-4D97-AF65-F5344CB8AC3E}">
        <p14:creationId xmlns:p14="http://schemas.microsoft.com/office/powerpoint/2010/main" val="1833117976"/>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11300705" y="1957183"/>
            <a:ext cx="8162055" cy="9775904"/>
          </a:xfrm>
        </p:spPr>
        <p:txBody>
          <a:bodyPr/>
          <a:lstStyle>
            <a:lvl1pPr>
              <a:defRPr>
                <a:solidFill>
                  <a:schemeClr val="bg1"/>
                </a:solidFill>
              </a:defRPr>
            </a:lvl1pPr>
          </a:lstStyle>
          <a:p>
            <a:r>
              <a:rPr lang="en-US"/>
              <a:t>Click icon to add picture</a:t>
            </a:r>
            <a:endParaRPr lang="en-CA"/>
          </a:p>
        </p:txBody>
      </p:sp>
      <p:sp>
        <p:nvSpPr>
          <p:cNvPr id="4" name="Date Placeholder 3"/>
          <p:cNvSpPr>
            <a:spLocks noGrp="1"/>
          </p:cNvSpPr>
          <p:nvPr>
            <p:ph type="dt" sz="half" idx="10"/>
          </p:nvPr>
        </p:nvSpPr>
        <p:spPr>
          <a:xfrm>
            <a:off x="484241" y="12503554"/>
            <a:ext cx="6785134" cy="402590"/>
          </a:xfrm>
          <a:prstGeom prst="rect">
            <a:avLst/>
          </a:prstGeom>
        </p:spPr>
        <p:txBody>
          <a:bodyPr/>
          <a:lstStyle>
            <a:lvl1pPr>
              <a:defRPr sz="1484" b="1" i="0" cap="all" baseline="0">
                <a:solidFill>
                  <a:schemeClr val="bg1"/>
                </a:solidFill>
                <a:latin typeface="+mj-lt"/>
                <a:ea typeface="AvenirNext LT Pro Medium" charset="0"/>
                <a:cs typeface="AvenirNext LT Pro Medium" charset="0"/>
              </a:defRPr>
            </a:lvl1pPr>
          </a:lstStyle>
          <a:p>
            <a:fld id="{414638ED-951B-DD45-BC96-EE93A990DE3C}" type="datetime4">
              <a:rPr lang="en-CA" smtClean="0"/>
              <a:pPr/>
              <a:t>April 8, 2026</a:t>
            </a:fld>
            <a:endParaRPr lang="en-US"/>
          </a:p>
        </p:txBody>
      </p:sp>
      <p:sp>
        <p:nvSpPr>
          <p:cNvPr id="18" name="Text Placeholder 12"/>
          <p:cNvSpPr>
            <a:spLocks noGrp="1"/>
          </p:cNvSpPr>
          <p:nvPr>
            <p:ph type="body" sz="quarter" idx="14" hasCustomPrompt="1"/>
          </p:nvPr>
        </p:nvSpPr>
        <p:spPr>
          <a:xfrm>
            <a:off x="484241" y="12187226"/>
            <a:ext cx="6785134" cy="402590"/>
          </a:xfrm>
        </p:spPr>
        <p:txBody>
          <a:bodyPr wrap="square" lIns="90000" tIns="46800" bIns="46800" anchor="ctr" anchorCtr="0">
            <a:noAutofit/>
          </a:bodyPr>
          <a:lstStyle>
            <a:lvl1pPr marL="0" indent="0">
              <a:lnSpc>
                <a:spcPct val="100000"/>
              </a:lnSpc>
              <a:buNone/>
              <a:defRPr sz="1484" b="0" cap="all" baseline="0">
                <a:solidFill>
                  <a:schemeClr val="bg1"/>
                </a:solidFill>
                <a:latin typeface="+mj-lt"/>
              </a:defRPr>
            </a:lvl1pPr>
          </a:lstStyle>
          <a:p>
            <a:r>
              <a:rPr lang="en-US"/>
              <a:t>Insert Optional Descriptive Text</a:t>
            </a:r>
          </a:p>
        </p:txBody>
      </p:sp>
      <p:sp>
        <p:nvSpPr>
          <p:cNvPr id="10" name="Text Placeholder 5"/>
          <p:cNvSpPr>
            <a:spLocks noGrp="1"/>
          </p:cNvSpPr>
          <p:nvPr>
            <p:ph type="body" sz="quarter" idx="16" hasCustomPrompt="1"/>
          </p:nvPr>
        </p:nvSpPr>
        <p:spPr>
          <a:xfrm>
            <a:off x="408365" y="10388297"/>
            <a:ext cx="10243120" cy="1344789"/>
          </a:xfrm>
        </p:spPr>
        <p:txBody>
          <a:bodyPr anchor="ctr"/>
          <a:lstStyle>
            <a:lvl1pPr marL="0" indent="0" algn="l">
              <a:lnSpc>
                <a:spcPct val="150000"/>
              </a:lnSpc>
              <a:buFontTx/>
              <a:buNone/>
              <a:defRPr sz="2968" baseline="0">
                <a:solidFill>
                  <a:schemeClr val="bg1"/>
                </a:solidFill>
                <a:latin typeface="Avenir Next LT Pro Medium" panose="020B0603020202020204" pitchFamily="34" charset="0"/>
              </a:defRPr>
            </a:lvl1pPr>
            <a:lvl2pPr marL="753923" indent="0" algn="l">
              <a:buFontTx/>
              <a:buNone/>
              <a:defRPr>
                <a:solidFill>
                  <a:schemeClr val="bg1"/>
                </a:solidFill>
              </a:defRPr>
            </a:lvl2pPr>
            <a:lvl3pPr marL="1507846" indent="0" algn="l">
              <a:buFontTx/>
              <a:buNone/>
              <a:defRPr>
                <a:solidFill>
                  <a:schemeClr val="bg1"/>
                </a:solidFill>
              </a:defRPr>
            </a:lvl3pPr>
            <a:lvl4pPr marL="2261768" indent="0" algn="l">
              <a:buFontTx/>
              <a:buNone/>
              <a:defRPr>
                <a:solidFill>
                  <a:schemeClr val="bg1"/>
                </a:solidFill>
              </a:defRPr>
            </a:lvl4pPr>
            <a:lvl5pPr marL="3015691" indent="0" algn="l">
              <a:buFontTx/>
              <a:buNone/>
              <a:defRPr>
                <a:solidFill>
                  <a:schemeClr val="bg1"/>
                </a:solidFill>
              </a:defRPr>
            </a:lvl5pPr>
          </a:lstStyle>
          <a:p>
            <a:pPr lvl="0"/>
            <a:r>
              <a:rPr lang="en-CA"/>
              <a:t>JOB TITLE</a:t>
            </a:r>
          </a:p>
        </p:txBody>
      </p:sp>
      <p:sp>
        <p:nvSpPr>
          <p:cNvPr id="9" name="Text Placeholder 4"/>
          <p:cNvSpPr>
            <a:spLocks noGrp="1"/>
          </p:cNvSpPr>
          <p:nvPr>
            <p:ph type="body" sz="quarter" idx="15" hasCustomPrompt="1"/>
          </p:nvPr>
        </p:nvSpPr>
        <p:spPr>
          <a:xfrm>
            <a:off x="408365" y="8876070"/>
            <a:ext cx="10243120" cy="1512228"/>
          </a:xfrm>
        </p:spPr>
        <p:txBody>
          <a:bodyPr anchor="ctr"/>
          <a:lstStyle>
            <a:lvl1pPr marL="0" indent="0" algn="l">
              <a:lnSpc>
                <a:spcPct val="150000"/>
              </a:lnSpc>
              <a:buFontTx/>
              <a:buNone/>
              <a:defRPr sz="3298" baseline="0">
                <a:solidFill>
                  <a:schemeClr val="bg1"/>
                </a:solidFill>
                <a:latin typeface="Avenir Next LT Pro Medium" panose="020B0603020202020204" pitchFamily="34" charset="0"/>
              </a:defRPr>
            </a:lvl1pPr>
            <a:lvl2pPr marL="753923" indent="0" algn="l">
              <a:buFontTx/>
              <a:buNone/>
              <a:defRPr>
                <a:solidFill>
                  <a:schemeClr val="bg1"/>
                </a:solidFill>
              </a:defRPr>
            </a:lvl2pPr>
            <a:lvl3pPr marL="1507846" indent="0" algn="l">
              <a:buFontTx/>
              <a:buNone/>
              <a:defRPr>
                <a:solidFill>
                  <a:schemeClr val="bg1"/>
                </a:solidFill>
              </a:defRPr>
            </a:lvl3pPr>
            <a:lvl4pPr marL="2261768" indent="0" algn="l">
              <a:buFontTx/>
              <a:buNone/>
              <a:defRPr>
                <a:solidFill>
                  <a:schemeClr val="bg1"/>
                </a:solidFill>
              </a:defRPr>
            </a:lvl4pPr>
            <a:lvl5pPr marL="3015691" indent="0" algn="l">
              <a:buFontTx/>
              <a:buNone/>
              <a:defRPr>
                <a:solidFill>
                  <a:schemeClr val="bg1"/>
                </a:solidFill>
              </a:defRPr>
            </a:lvl5pPr>
          </a:lstStyle>
          <a:p>
            <a:pPr lvl="0"/>
            <a:r>
              <a:rPr lang="en-US"/>
              <a:t>NAME OF PRESENTER</a:t>
            </a:r>
          </a:p>
        </p:txBody>
      </p:sp>
      <p:sp>
        <p:nvSpPr>
          <p:cNvPr id="15" name="Title 1"/>
          <p:cNvSpPr>
            <a:spLocks noGrp="1"/>
          </p:cNvSpPr>
          <p:nvPr>
            <p:ph type="ctrTitle" hasCustomPrompt="1"/>
          </p:nvPr>
        </p:nvSpPr>
        <p:spPr>
          <a:xfrm>
            <a:off x="407894" y="1991519"/>
            <a:ext cx="10243590" cy="6391847"/>
          </a:xfrm>
        </p:spPr>
        <p:txBody>
          <a:bodyPr anchor="ctr"/>
          <a:lstStyle>
            <a:lvl1pPr algn="l">
              <a:lnSpc>
                <a:spcPts val="9647"/>
              </a:lnSpc>
              <a:defRPr sz="7915" b="1" i="0" cap="none" baseline="0">
                <a:solidFill>
                  <a:schemeClr val="bg1"/>
                </a:solidFill>
                <a:latin typeface="+mj-lt"/>
                <a:ea typeface="AvenirNext LT Pro Medium" panose="020B0803020202020204" pitchFamily="34" charset="0"/>
                <a:cs typeface="AvenirNext LT Pro Medium" panose="020B0803020202020204" pitchFamily="34" charset="0"/>
              </a:defRPr>
            </a:lvl1pPr>
          </a:lstStyle>
          <a:p>
            <a:r>
              <a:rPr lang="en-US"/>
              <a:t>Insert Presentation Title</a:t>
            </a:r>
          </a:p>
        </p:txBody>
      </p:sp>
    </p:spTree>
    <p:extLst>
      <p:ext uri="{BB962C8B-B14F-4D97-AF65-F5344CB8AC3E}">
        <p14:creationId xmlns:p14="http://schemas.microsoft.com/office/powerpoint/2010/main" val="638425814"/>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h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4241" y="12503554"/>
            <a:ext cx="6785134" cy="402590"/>
          </a:xfrm>
          <a:prstGeom prst="rect">
            <a:avLst/>
          </a:prstGeom>
        </p:spPr>
        <p:txBody>
          <a:bodyPr/>
          <a:lstStyle>
            <a:lvl1pPr>
              <a:defRPr sz="1484" b="1" i="0" cap="all" baseline="0">
                <a:solidFill>
                  <a:schemeClr val="tx1"/>
                </a:solidFill>
                <a:latin typeface="+mj-lt"/>
                <a:ea typeface="AvenirNext LT Pro Medium" charset="0"/>
                <a:cs typeface="AvenirNext LT Pro Medium" charset="0"/>
              </a:defRPr>
            </a:lvl1pPr>
          </a:lstStyle>
          <a:p>
            <a:fld id="{414638ED-951B-DD45-BC96-EE93A990DE3C}" type="datetime4">
              <a:rPr lang="en-CA" smtClean="0"/>
              <a:pPr/>
              <a:t>April 8, 2026</a:t>
            </a:fld>
            <a:endParaRPr lang="en-US"/>
          </a:p>
        </p:txBody>
      </p:sp>
      <p:sp>
        <p:nvSpPr>
          <p:cNvPr id="7" name="Text Placeholder 12"/>
          <p:cNvSpPr>
            <a:spLocks noGrp="1"/>
          </p:cNvSpPr>
          <p:nvPr>
            <p:ph type="body" sz="quarter" idx="14" hasCustomPrompt="1"/>
          </p:nvPr>
        </p:nvSpPr>
        <p:spPr>
          <a:xfrm>
            <a:off x="484241" y="12187226"/>
            <a:ext cx="6785134" cy="402590"/>
          </a:xfrm>
        </p:spPr>
        <p:txBody>
          <a:bodyPr wrap="square" lIns="90000" tIns="46800" bIns="46800" anchor="ctr" anchorCtr="0">
            <a:noAutofit/>
          </a:bodyPr>
          <a:lstStyle>
            <a:lvl1pPr marL="0" indent="0">
              <a:lnSpc>
                <a:spcPct val="100000"/>
              </a:lnSpc>
              <a:buNone/>
              <a:defRPr sz="1484" b="0" cap="all" baseline="0">
                <a:solidFill>
                  <a:schemeClr val="tx1"/>
                </a:solidFill>
                <a:latin typeface="+mj-lt"/>
              </a:defRPr>
            </a:lvl1pPr>
          </a:lstStyle>
          <a:p>
            <a:r>
              <a:rPr lang="en-US"/>
              <a:t>Insert </a:t>
            </a:r>
            <a:r>
              <a:rPr lang="en-US" err="1"/>
              <a:t>OptionAL</a:t>
            </a:r>
            <a:r>
              <a:rPr lang="en-US"/>
              <a:t> Descriptive Text</a:t>
            </a:r>
          </a:p>
        </p:txBody>
      </p:sp>
      <p:sp>
        <p:nvSpPr>
          <p:cNvPr id="10" name="Text Placeholder 5"/>
          <p:cNvSpPr>
            <a:spLocks noGrp="1"/>
          </p:cNvSpPr>
          <p:nvPr>
            <p:ph type="body" sz="quarter" idx="16" hasCustomPrompt="1"/>
          </p:nvPr>
        </p:nvSpPr>
        <p:spPr>
          <a:xfrm>
            <a:off x="408366" y="10388297"/>
            <a:ext cx="13805862" cy="1344789"/>
          </a:xfrm>
        </p:spPr>
        <p:txBody>
          <a:bodyPr anchor="ctr"/>
          <a:lstStyle>
            <a:lvl1pPr marL="0" indent="0" algn="l">
              <a:lnSpc>
                <a:spcPct val="150000"/>
              </a:lnSpc>
              <a:buFontTx/>
              <a:buNone/>
              <a:defRPr sz="2968" baseline="0">
                <a:solidFill>
                  <a:schemeClr val="tx1"/>
                </a:solidFill>
                <a:latin typeface="Avenir Next LT Pro Medium" panose="020B0603020202020204" pitchFamily="34" charset="0"/>
              </a:defRPr>
            </a:lvl1pPr>
            <a:lvl2pPr marL="753923" indent="0" algn="l">
              <a:buFontTx/>
              <a:buNone/>
              <a:defRPr>
                <a:solidFill>
                  <a:schemeClr val="bg1"/>
                </a:solidFill>
              </a:defRPr>
            </a:lvl2pPr>
            <a:lvl3pPr marL="1507846" indent="0" algn="l">
              <a:buFontTx/>
              <a:buNone/>
              <a:defRPr>
                <a:solidFill>
                  <a:schemeClr val="bg1"/>
                </a:solidFill>
              </a:defRPr>
            </a:lvl3pPr>
            <a:lvl4pPr marL="2261768" indent="0" algn="l">
              <a:buFontTx/>
              <a:buNone/>
              <a:defRPr>
                <a:solidFill>
                  <a:schemeClr val="bg1"/>
                </a:solidFill>
              </a:defRPr>
            </a:lvl4pPr>
            <a:lvl5pPr marL="3015691" indent="0" algn="l">
              <a:buFontTx/>
              <a:buNone/>
              <a:defRPr>
                <a:solidFill>
                  <a:schemeClr val="bg1"/>
                </a:solidFill>
              </a:defRPr>
            </a:lvl5pPr>
          </a:lstStyle>
          <a:p>
            <a:pPr lvl="0"/>
            <a:r>
              <a:rPr lang="en-CA"/>
              <a:t>JOB TITLE</a:t>
            </a:r>
          </a:p>
        </p:txBody>
      </p:sp>
      <p:sp>
        <p:nvSpPr>
          <p:cNvPr id="9" name="Text Placeholder 4"/>
          <p:cNvSpPr>
            <a:spLocks noGrp="1"/>
          </p:cNvSpPr>
          <p:nvPr>
            <p:ph type="body" sz="quarter" idx="15" hasCustomPrompt="1"/>
          </p:nvPr>
        </p:nvSpPr>
        <p:spPr>
          <a:xfrm>
            <a:off x="408366" y="8876070"/>
            <a:ext cx="13805862" cy="1512228"/>
          </a:xfrm>
        </p:spPr>
        <p:txBody>
          <a:bodyPr anchor="ctr"/>
          <a:lstStyle>
            <a:lvl1pPr marL="0" indent="0" algn="l">
              <a:lnSpc>
                <a:spcPct val="150000"/>
              </a:lnSpc>
              <a:buFontTx/>
              <a:buNone/>
              <a:defRPr sz="3298" baseline="0">
                <a:solidFill>
                  <a:schemeClr val="tx1"/>
                </a:solidFill>
                <a:latin typeface="Avenir Next LT Pro Medium" panose="020B0603020202020204" pitchFamily="34" charset="0"/>
              </a:defRPr>
            </a:lvl1pPr>
            <a:lvl2pPr marL="753923" indent="0" algn="l">
              <a:buFontTx/>
              <a:buNone/>
              <a:defRPr>
                <a:solidFill>
                  <a:schemeClr val="bg1"/>
                </a:solidFill>
              </a:defRPr>
            </a:lvl2pPr>
            <a:lvl3pPr marL="1507846" indent="0" algn="l">
              <a:buFontTx/>
              <a:buNone/>
              <a:defRPr>
                <a:solidFill>
                  <a:schemeClr val="bg1"/>
                </a:solidFill>
              </a:defRPr>
            </a:lvl3pPr>
            <a:lvl4pPr marL="2261768" indent="0" algn="l">
              <a:buFontTx/>
              <a:buNone/>
              <a:defRPr>
                <a:solidFill>
                  <a:schemeClr val="bg1"/>
                </a:solidFill>
              </a:defRPr>
            </a:lvl4pPr>
            <a:lvl5pPr marL="3015691" indent="0" algn="l">
              <a:buFontTx/>
              <a:buNone/>
              <a:defRPr>
                <a:solidFill>
                  <a:schemeClr val="bg1"/>
                </a:solidFill>
              </a:defRPr>
            </a:lvl5pPr>
          </a:lstStyle>
          <a:p>
            <a:pPr lvl="0"/>
            <a:r>
              <a:rPr lang="en-US"/>
              <a:t>NAME OF PRESENTER</a:t>
            </a:r>
          </a:p>
        </p:txBody>
      </p:sp>
      <p:sp>
        <p:nvSpPr>
          <p:cNvPr id="11" name="Title 1"/>
          <p:cNvSpPr>
            <a:spLocks noGrp="1"/>
          </p:cNvSpPr>
          <p:nvPr>
            <p:ph type="ctrTitle" hasCustomPrompt="1"/>
          </p:nvPr>
        </p:nvSpPr>
        <p:spPr>
          <a:xfrm>
            <a:off x="408365" y="1991872"/>
            <a:ext cx="14486798" cy="6391847"/>
          </a:xfrm>
        </p:spPr>
        <p:txBody>
          <a:bodyPr anchor="ctr"/>
          <a:lstStyle>
            <a:lvl1pPr algn="l">
              <a:lnSpc>
                <a:spcPts val="9647"/>
              </a:lnSpc>
              <a:defRPr sz="7915" b="1" i="0" cap="none" baseline="0">
                <a:solidFill>
                  <a:schemeClr val="tx1"/>
                </a:solidFill>
                <a:latin typeface="+mj-lt"/>
                <a:ea typeface="AvenirNext LT Pro Medium" panose="020B0803020202020204" pitchFamily="34" charset="0"/>
                <a:cs typeface="AvenirNext LT Pro Medium" panose="020B0803020202020204" pitchFamily="34" charset="0"/>
              </a:defRPr>
            </a:lvl1pPr>
          </a:lstStyle>
          <a:p>
            <a:r>
              <a:rPr lang="en-US"/>
              <a:t>Insert Presentation Title</a:t>
            </a:r>
          </a:p>
        </p:txBody>
      </p:sp>
    </p:spTree>
    <p:extLst>
      <p:ext uri="{BB962C8B-B14F-4D97-AF65-F5344CB8AC3E}">
        <p14:creationId xmlns:p14="http://schemas.microsoft.com/office/powerpoint/2010/main" val="4117472568"/>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White,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Picture Placeholder 2"/>
          <p:cNvSpPr>
            <a:spLocks noGrp="1"/>
          </p:cNvSpPr>
          <p:nvPr>
            <p:ph type="pic" sz="quarter" idx="17"/>
          </p:nvPr>
        </p:nvSpPr>
        <p:spPr>
          <a:xfrm>
            <a:off x="11300705" y="1957183"/>
            <a:ext cx="8162055" cy="9775904"/>
          </a:xfrm>
        </p:spPr>
        <p:txBody>
          <a:bodyPr/>
          <a:lstStyle/>
          <a:p>
            <a:r>
              <a:rPr lang="en-US"/>
              <a:t>Click icon to add picture</a:t>
            </a:r>
            <a:endParaRPr lang="en-CA"/>
          </a:p>
        </p:txBody>
      </p:sp>
      <p:sp>
        <p:nvSpPr>
          <p:cNvPr id="4" name="Date Placeholder 3"/>
          <p:cNvSpPr>
            <a:spLocks noGrp="1"/>
          </p:cNvSpPr>
          <p:nvPr>
            <p:ph type="dt" sz="half" idx="10"/>
          </p:nvPr>
        </p:nvSpPr>
        <p:spPr>
          <a:xfrm>
            <a:off x="484241" y="12503554"/>
            <a:ext cx="6785134" cy="402590"/>
          </a:xfrm>
          <a:prstGeom prst="rect">
            <a:avLst/>
          </a:prstGeom>
        </p:spPr>
        <p:txBody>
          <a:bodyPr/>
          <a:lstStyle>
            <a:lvl1pPr>
              <a:defRPr sz="1484" b="1" i="0" cap="all" baseline="0">
                <a:solidFill>
                  <a:schemeClr val="tx1"/>
                </a:solidFill>
                <a:latin typeface="+mj-lt"/>
                <a:ea typeface="AvenirNext LT Pro Medium" charset="0"/>
                <a:cs typeface="AvenirNext LT Pro Medium" charset="0"/>
              </a:defRPr>
            </a:lvl1pPr>
          </a:lstStyle>
          <a:p>
            <a:fld id="{414638ED-951B-DD45-BC96-EE93A990DE3C}" type="datetime4">
              <a:rPr lang="en-CA" smtClean="0"/>
              <a:pPr/>
              <a:t>April 8, 2026</a:t>
            </a:fld>
            <a:endParaRPr lang="en-US"/>
          </a:p>
        </p:txBody>
      </p:sp>
      <p:sp>
        <p:nvSpPr>
          <p:cNvPr id="7" name="Text Placeholder 12"/>
          <p:cNvSpPr>
            <a:spLocks noGrp="1"/>
          </p:cNvSpPr>
          <p:nvPr>
            <p:ph type="body" sz="quarter" idx="14" hasCustomPrompt="1"/>
          </p:nvPr>
        </p:nvSpPr>
        <p:spPr>
          <a:xfrm>
            <a:off x="484241" y="12187226"/>
            <a:ext cx="6785134" cy="402590"/>
          </a:xfrm>
        </p:spPr>
        <p:txBody>
          <a:bodyPr wrap="square" lIns="90000" tIns="46800" bIns="46800" anchor="ctr" anchorCtr="0">
            <a:noAutofit/>
          </a:bodyPr>
          <a:lstStyle>
            <a:lvl1pPr marL="0" indent="0">
              <a:lnSpc>
                <a:spcPct val="100000"/>
              </a:lnSpc>
              <a:buNone/>
              <a:defRPr sz="1484" b="0" cap="all" baseline="0">
                <a:solidFill>
                  <a:schemeClr val="tx1"/>
                </a:solidFill>
                <a:latin typeface="+mj-lt"/>
              </a:defRPr>
            </a:lvl1pPr>
          </a:lstStyle>
          <a:p>
            <a:r>
              <a:rPr lang="en-US"/>
              <a:t>Insert </a:t>
            </a:r>
            <a:r>
              <a:rPr lang="en-US" err="1"/>
              <a:t>OptionAL</a:t>
            </a:r>
            <a:r>
              <a:rPr lang="en-US"/>
              <a:t> Descriptive Text</a:t>
            </a:r>
          </a:p>
        </p:txBody>
      </p:sp>
      <p:sp>
        <p:nvSpPr>
          <p:cNvPr id="10" name="Text Placeholder 5"/>
          <p:cNvSpPr>
            <a:spLocks noGrp="1"/>
          </p:cNvSpPr>
          <p:nvPr>
            <p:ph type="body" sz="quarter" idx="16" hasCustomPrompt="1"/>
          </p:nvPr>
        </p:nvSpPr>
        <p:spPr>
          <a:xfrm>
            <a:off x="408365" y="10388297"/>
            <a:ext cx="10243120" cy="1344789"/>
          </a:xfrm>
        </p:spPr>
        <p:txBody>
          <a:bodyPr anchor="ctr"/>
          <a:lstStyle>
            <a:lvl1pPr marL="0" indent="0" algn="l">
              <a:lnSpc>
                <a:spcPct val="150000"/>
              </a:lnSpc>
              <a:buFontTx/>
              <a:buNone/>
              <a:defRPr sz="2968" baseline="0">
                <a:solidFill>
                  <a:schemeClr val="tx1"/>
                </a:solidFill>
                <a:latin typeface="Avenir Next LT Pro Medium" panose="020B0603020202020204" pitchFamily="34" charset="0"/>
              </a:defRPr>
            </a:lvl1pPr>
            <a:lvl2pPr marL="753923" indent="0" algn="l">
              <a:buFontTx/>
              <a:buNone/>
              <a:defRPr>
                <a:solidFill>
                  <a:schemeClr val="bg1"/>
                </a:solidFill>
              </a:defRPr>
            </a:lvl2pPr>
            <a:lvl3pPr marL="1507846" indent="0" algn="l">
              <a:buFontTx/>
              <a:buNone/>
              <a:defRPr>
                <a:solidFill>
                  <a:schemeClr val="bg1"/>
                </a:solidFill>
              </a:defRPr>
            </a:lvl3pPr>
            <a:lvl4pPr marL="2261768" indent="0" algn="l">
              <a:buFontTx/>
              <a:buNone/>
              <a:defRPr>
                <a:solidFill>
                  <a:schemeClr val="bg1"/>
                </a:solidFill>
              </a:defRPr>
            </a:lvl4pPr>
            <a:lvl5pPr marL="3015691" indent="0" algn="l">
              <a:buFontTx/>
              <a:buNone/>
              <a:defRPr>
                <a:solidFill>
                  <a:schemeClr val="bg1"/>
                </a:solidFill>
              </a:defRPr>
            </a:lvl5pPr>
          </a:lstStyle>
          <a:p>
            <a:pPr lvl="0"/>
            <a:r>
              <a:rPr lang="en-CA"/>
              <a:t>JOB TITLE</a:t>
            </a:r>
          </a:p>
        </p:txBody>
      </p:sp>
      <p:sp>
        <p:nvSpPr>
          <p:cNvPr id="9" name="Text Placeholder 4"/>
          <p:cNvSpPr>
            <a:spLocks noGrp="1"/>
          </p:cNvSpPr>
          <p:nvPr>
            <p:ph type="body" sz="quarter" idx="15" hasCustomPrompt="1"/>
          </p:nvPr>
        </p:nvSpPr>
        <p:spPr>
          <a:xfrm>
            <a:off x="408365" y="8876070"/>
            <a:ext cx="10243120" cy="1512228"/>
          </a:xfrm>
        </p:spPr>
        <p:txBody>
          <a:bodyPr anchor="ctr"/>
          <a:lstStyle>
            <a:lvl1pPr marL="0" indent="0" algn="l">
              <a:lnSpc>
                <a:spcPct val="150000"/>
              </a:lnSpc>
              <a:buFontTx/>
              <a:buNone/>
              <a:defRPr sz="3298" baseline="0">
                <a:solidFill>
                  <a:schemeClr val="tx1"/>
                </a:solidFill>
                <a:latin typeface="Avenir Next LT Pro Medium" panose="020B0603020202020204" pitchFamily="34" charset="0"/>
              </a:defRPr>
            </a:lvl1pPr>
            <a:lvl2pPr marL="753923" indent="0" algn="l">
              <a:buFontTx/>
              <a:buNone/>
              <a:defRPr>
                <a:solidFill>
                  <a:schemeClr val="bg1"/>
                </a:solidFill>
              </a:defRPr>
            </a:lvl2pPr>
            <a:lvl3pPr marL="1507846" indent="0" algn="l">
              <a:buFontTx/>
              <a:buNone/>
              <a:defRPr>
                <a:solidFill>
                  <a:schemeClr val="bg1"/>
                </a:solidFill>
              </a:defRPr>
            </a:lvl3pPr>
            <a:lvl4pPr marL="2261768" indent="0" algn="l">
              <a:buFontTx/>
              <a:buNone/>
              <a:defRPr>
                <a:solidFill>
                  <a:schemeClr val="bg1"/>
                </a:solidFill>
              </a:defRPr>
            </a:lvl4pPr>
            <a:lvl5pPr marL="3015691" indent="0" algn="l">
              <a:buFontTx/>
              <a:buNone/>
              <a:defRPr>
                <a:solidFill>
                  <a:schemeClr val="bg1"/>
                </a:solidFill>
              </a:defRPr>
            </a:lvl5pPr>
          </a:lstStyle>
          <a:p>
            <a:pPr lvl="0"/>
            <a:r>
              <a:rPr lang="en-US"/>
              <a:t>NAME OF PRESENTER</a:t>
            </a:r>
          </a:p>
        </p:txBody>
      </p:sp>
      <p:sp>
        <p:nvSpPr>
          <p:cNvPr id="12" name="Title 1"/>
          <p:cNvSpPr>
            <a:spLocks noGrp="1"/>
          </p:cNvSpPr>
          <p:nvPr>
            <p:ph type="ctrTitle" hasCustomPrompt="1"/>
          </p:nvPr>
        </p:nvSpPr>
        <p:spPr>
          <a:xfrm>
            <a:off x="413697" y="1991874"/>
            <a:ext cx="10243590" cy="6391847"/>
          </a:xfrm>
        </p:spPr>
        <p:txBody>
          <a:bodyPr anchor="ctr"/>
          <a:lstStyle>
            <a:lvl1pPr algn="l">
              <a:lnSpc>
                <a:spcPts val="9647"/>
              </a:lnSpc>
              <a:defRPr sz="7915" b="1" i="0" cap="none" baseline="0">
                <a:solidFill>
                  <a:schemeClr val="tx1"/>
                </a:solidFill>
                <a:latin typeface="+mj-lt"/>
                <a:ea typeface="AvenirNext LT Pro Medium" panose="020B0803020202020204" pitchFamily="34" charset="0"/>
                <a:cs typeface="AvenirNext LT Pro Medium" panose="020B0803020202020204" pitchFamily="34" charset="0"/>
              </a:defRPr>
            </a:lvl1pPr>
          </a:lstStyle>
          <a:p>
            <a:r>
              <a:rPr lang="en-US"/>
              <a:t>Insert Presentation Title</a:t>
            </a:r>
          </a:p>
        </p:txBody>
      </p:sp>
    </p:spTree>
    <p:extLst>
      <p:ext uri="{BB962C8B-B14F-4D97-AF65-F5344CB8AC3E}">
        <p14:creationId xmlns:p14="http://schemas.microsoft.com/office/powerpoint/2010/main" val="2588450281"/>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chemeClr val="tx1"/>
                </a:solidFill>
                <a:latin typeface="AvenirNext LT Pro Medium"/>
                <a:cs typeface="AvenirNext LT Pro Medium"/>
              </a:defRPr>
            </a:lvl1pPr>
          </a:lstStyle>
          <a:p>
            <a:endParaRPr/>
          </a:p>
        </p:txBody>
      </p:sp>
      <p:sp>
        <p:nvSpPr>
          <p:cNvPr id="3" name="Holder 3"/>
          <p:cNvSpPr>
            <a:spLocks noGrp="1"/>
          </p:cNvSpPr>
          <p:nvPr>
            <p:ph sz="half" idx="2"/>
          </p:nvPr>
        </p:nvSpPr>
        <p:spPr>
          <a:xfrm>
            <a:off x="1005205" y="3115246"/>
            <a:ext cx="8745284" cy="893940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3115246"/>
            <a:ext cx="8745284" cy="893940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a:t>Insert Title</a:t>
            </a:r>
          </a:p>
        </p:txBody>
      </p:sp>
      <p:sp>
        <p:nvSpPr>
          <p:cNvPr id="7" name="Slide Number Placeholder 6"/>
          <p:cNvSpPr>
            <a:spLocks noGrp="1"/>
          </p:cNvSpPr>
          <p:nvPr>
            <p:ph type="sldNum" sz="quarter" idx="12"/>
          </p:nvPr>
        </p:nvSpPr>
        <p:spPr/>
        <p:txBody>
          <a:bodyPr/>
          <a:lstStyle/>
          <a:p>
            <a:fld id="{317A6AA1-567A-0645-9FAA-DE493F5696FE}" type="slidenum">
              <a:rPr lang="en-US" smtClean="0"/>
              <a:t>‹#›</a:t>
            </a:fld>
            <a:endParaRPr lang="en-US"/>
          </a:p>
        </p:txBody>
      </p:sp>
      <p:sp>
        <p:nvSpPr>
          <p:cNvPr id="10" name="Text Placeholder 5"/>
          <p:cNvSpPr>
            <a:spLocks noGrp="1"/>
          </p:cNvSpPr>
          <p:nvPr>
            <p:ph type="body" sz="quarter" idx="13"/>
          </p:nvPr>
        </p:nvSpPr>
        <p:spPr>
          <a:xfrm>
            <a:off x="473808" y="1858186"/>
            <a:ext cx="19155458" cy="9328476"/>
          </a:xfrm>
        </p:spPr>
        <p:txBody>
          <a:bodyPr/>
          <a:lstStyle>
            <a:lvl1pPr>
              <a:spcBef>
                <a:spcPts val="824"/>
              </a:spcBef>
              <a:defRPr baseline="0"/>
            </a:lvl1pPr>
            <a:lvl2pPr>
              <a:spcBef>
                <a:spcPts val="495"/>
              </a:spcBef>
              <a:defRPr/>
            </a:lvl2pPr>
            <a:lvl3pPr>
              <a:spcBef>
                <a:spcPts val="330"/>
              </a:spcBef>
              <a:defRPr/>
            </a:lvl3pPr>
            <a:lvl4pPr>
              <a:spcBef>
                <a:spcPts val="165"/>
              </a:spcBef>
              <a:defRPr/>
            </a:lvl4pPr>
            <a:lvl5pPr>
              <a:spcBef>
                <a:spcPts val="165"/>
              </a:spcBef>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flipH="1">
            <a:off x="620863" y="12376012"/>
            <a:ext cx="188475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19021434" y="12376013"/>
            <a:ext cx="2" cy="4035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4"/>
          </p:nvPr>
        </p:nvSpPr>
        <p:spPr/>
        <p:txBody>
          <a:bodyPr/>
          <a:lstStyle/>
          <a:p>
            <a:r>
              <a:rPr lang="en-US"/>
              <a:t>Insert Footer</a:t>
            </a:r>
          </a:p>
        </p:txBody>
      </p:sp>
    </p:spTree>
    <p:extLst>
      <p:ext uri="{BB962C8B-B14F-4D97-AF65-F5344CB8AC3E}">
        <p14:creationId xmlns:p14="http://schemas.microsoft.com/office/powerpoint/2010/main" val="4132392509"/>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7A6AA1-567A-0645-9FAA-DE493F5696FE}" type="slidenum">
              <a:rPr lang="en-US" smtClean="0"/>
              <a:t>‹#›</a:t>
            </a:fld>
            <a:endParaRPr lang="en-US"/>
          </a:p>
        </p:txBody>
      </p:sp>
      <p:sp>
        <p:nvSpPr>
          <p:cNvPr id="12" name="Title 11"/>
          <p:cNvSpPr>
            <a:spLocks noGrp="1"/>
          </p:cNvSpPr>
          <p:nvPr>
            <p:ph type="title" hasCustomPrompt="1"/>
          </p:nvPr>
        </p:nvSpPr>
        <p:spPr/>
        <p:txBody>
          <a:bodyPr/>
          <a:lstStyle/>
          <a:p>
            <a:r>
              <a:rPr lang="en-US"/>
              <a:t>Insert Title</a:t>
            </a:r>
          </a:p>
        </p:txBody>
      </p:sp>
      <p:cxnSp>
        <p:nvCxnSpPr>
          <p:cNvPr id="8" name="Straight Connector 7"/>
          <p:cNvCxnSpPr/>
          <p:nvPr userDrawn="1"/>
        </p:nvCxnSpPr>
        <p:spPr>
          <a:xfrm flipH="1">
            <a:off x="620862" y="12376012"/>
            <a:ext cx="1884759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9021434" y="12376013"/>
            <a:ext cx="2" cy="4035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sz="quarter" idx="15" hasCustomPrompt="1"/>
          </p:nvPr>
        </p:nvSpPr>
        <p:spPr>
          <a:xfrm>
            <a:off x="10185831" y="1982465"/>
            <a:ext cx="9282625" cy="9204197"/>
          </a:xfrm>
          <a:solidFill>
            <a:schemeClr val="accent6"/>
          </a:solidFill>
        </p:spPr>
        <p:txBody>
          <a:bodyPr anchor="t"/>
          <a:lstStyle>
            <a:lvl1pPr marL="0" indent="0" algn="l">
              <a:buNone/>
              <a:defRPr>
                <a:solidFill>
                  <a:schemeClr val="bg1"/>
                </a:solidFill>
                <a:latin typeface="+mn-lt"/>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content</a:t>
            </a:r>
          </a:p>
        </p:txBody>
      </p:sp>
      <p:sp>
        <p:nvSpPr>
          <p:cNvPr id="11" name="Text Placeholder 5"/>
          <p:cNvSpPr>
            <a:spLocks noGrp="1"/>
          </p:cNvSpPr>
          <p:nvPr>
            <p:ph type="body" sz="quarter" idx="13"/>
          </p:nvPr>
        </p:nvSpPr>
        <p:spPr>
          <a:xfrm>
            <a:off x="473808" y="1858186"/>
            <a:ext cx="9295528" cy="9328476"/>
          </a:xfrm>
        </p:spPr>
        <p:txBody>
          <a:bodyPr/>
          <a:lstStyle>
            <a:lvl1pPr>
              <a:spcBef>
                <a:spcPts val="824"/>
              </a:spcBef>
              <a:defRPr baseline="0"/>
            </a:lvl1pPr>
            <a:lvl2pPr>
              <a:spcBef>
                <a:spcPts val="495"/>
              </a:spcBef>
              <a:defRPr/>
            </a:lvl2pPr>
            <a:lvl3pPr>
              <a:spcBef>
                <a:spcPts val="330"/>
              </a:spcBef>
              <a:defRPr/>
            </a:lvl3pPr>
            <a:lvl4pPr>
              <a:spcBef>
                <a:spcPts val="165"/>
              </a:spcBef>
              <a:defRPr/>
            </a:lvl4pPr>
            <a:lvl5pPr>
              <a:spcBef>
                <a:spcPts val="165"/>
              </a:spcBef>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6"/>
          </p:nvPr>
        </p:nvSpPr>
        <p:spPr/>
        <p:txBody>
          <a:bodyPr/>
          <a:lstStyle/>
          <a:p>
            <a:r>
              <a:rPr lang="en-US"/>
              <a:t>Insert Footer</a:t>
            </a:r>
          </a:p>
        </p:txBody>
      </p:sp>
    </p:spTree>
    <p:extLst>
      <p:ext uri="{BB962C8B-B14F-4D97-AF65-F5344CB8AC3E}">
        <p14:creationId xmlns:p14="http://schemas.microsoft.com/office/powerpoint/2010/main" val="3384641851"/>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Picture Placeholder 11"/>
          <p:cNvSpPr>
            <a:spLocks noGrp="1"/>
          </p:cNvSpPr>
          <p:nvPr>
            <p:ph type="pic" sz="quarter" idx="13" hasCustomPrompt="1"/>
          </p:nvPr>
        </p:nvSpPr>
        <p:spPr>
          <a:xfrm>
            <a:off x="10072992" y="0"/>
            <a:ext cx="10031108" cy="13544550"/>
          </a:xfrm>
          <a:prstGeom prst="rect">
            <a:avLst/>
          </a:prstGeom>
          <a:solidFill>
            <a:schemeClr val="accent6"/>
          </a:solidFill>
        </p:spPr>
        <p:txBody>
          <a:bodyPr anchor="ctr"/>
          <a:lstStyle>
            <a:lvl1pPr marL="0" indent="0" algn="ctr">
              <a:buNone/>
              <a:defRPr baseline="0">
                <a:solidFill>
                  <a:schemeClr val="bg1"/>
                </a:solidFill>
              </a:defRPr>
            </a:lvl1pPr>
          </a:lstStyle>
          <a:p>
            <a:r>
              <a:rPr lang="en-US"/>
              <a:t>Insert Image</a:t>
            </a:r>
          </a:p>
        </p:txBody>
      </p:sp>
      <p:sp>
        <p:nvSpPr>
          <p:cNvPr id="12" name="Title 11"/>
          <p:cNvSpPr>
            <a:spLocks noGrp="1"/>
          </p:cNvSpPr>
          <p:nvPr>
            <p:ph type="title" hasCustomPrompt="1"/>
          </p:nvPr>
        </p:nvSpPr>
        <p:spPr>
          <a:xfrm>
            <a:off x="474837" y="623462"/>
            <a:ext cx="9115811" cy="620790"/>
          </a:xfrm>
        </p:spPr>
        <p:txBody>
          <a:bodyPr/>
          <a:lstStyle/>
          <a:p>
            <a:r>
              <a:rPr lang="en-US"/>
              <a:t>Insert Title</a:t>
            </a:r>
          </a:p>
        </p:txBody>
      </p:sp>
      <p:sp>
        <p:nvSpPr>
          <p:cNvPr id="14" name="Slide Number Placeholder 4"/>
          <p:cNvSpPr>
            <a:spLocks noGrp="1"/>
          </p:cNvSpPr>
          <p:nvPr>
            <p:ph type="sldNum" sz="quarter" idx="12"/>
          </p:nvPr>
        </p:nvSpPr>
        <p:spPr>
          <a:xfrm>
            <a:off x="19021435" y="12346028"/>
            <a:ext cx="614534" cy="721122"/>
          </a:xfrm>
        </p:spPr>
        <p:txBody>
          <a:bodyPr/>
          <a:lstStyle/>
          <a:p>
            <a:fld id="{317A6AA1-567A-0645-9FAA-DE493F5696FE}" type="slidenum">
              <a:rPr lang="en-US" smtClean="0"/>
              <a:t>‹#›</a:t>
            </a:fld>
            <a:endParaRPr lang="en-US"/>
          </a:p>
        </p:txBody>
      </p:sp>
      <p:sp>
        <p:nvSpPr>
          <p:cNvPr id="10" name="SmartArt Placeholder 2"/>
          <p:cNvSpPr>
            <a:spLocks noGrp="1"/>
          </p:cNvSpPr>
          <p:nvPr>
            <p:ph type="dgm" sz="quarter" idx="15"/>
          </p:nvPr>
        </p:nvSpPr>
        <p:spPr>
          <a:xfrm>
            <a:off x="623018" y="12360721"/>
            <a:ext cx="18847594" cy="31995"/>
          </a:xfrm>
          <a:solidFill>
            <a:schemeClr val="tx1"/>
          </a:solidFill>
          <a:ln>
            <a:noFill/>
          </a:ln>
        </p:spPr>
        <p:txBody>
          <a:bodyPr/>
          <a:lstStyle>
            <a:lvl1pPr>
              <a:defRPr>
                <a:noFill/>
              </a:defRPr>
            </a:lvl1pPr>
          </a:lstStyle>
          <a:p>
            <a:pPr marL="565442" marR="0" lvl="0" indent="-565442" algn="l" defTabSz="1507846" rtl="0" eaLnBrk="1" fontAlgn="auto" latinLnBrk="0" hangingPunct="1">
              <a:lnSpc>
                <a:spcPts val="4947"/>
              </a:lnSpc>
              <a:spcBef>
                <a:spcPts val="1649"/>
              </a:spcBef>
              <a:spcAft>
                <a:spcPts val="0"/>
              </a:spcAft>
              <a:buClrTx/>
              <a:buSzTx/>
              <a:buFont typeface="Arial" charset="0"/>
              <a:buNone/>
              <a:tabLst/>
              <a:defRPr/>
            </a:pPr>
            <a:r>
              <a:rPr lang="en-US"/>
              <a:t>Click icon to add SmartArt graphic</a:t>
            </a:r>
          </a:p>
        </p:txBody>
      </p:sp>
      <p:sp>
        <p:nvSpPr>
          <p:cNvPr id="21" name="SmartArt Placeholder 2"/>
          <p:cNvSpPr>
            <a:spLocks noGrp="1"/>
          </p:cNvSpPr>
          <p:nvPr>
            <p:ph type="dgm" sz="quarter" idx="16"/>
          </p:nvPr>
        </p:nvSpPr>
        <p:spPr>
          <a:xfrm>
            <a:off x="19006593" y="12376012"/>
            <a:ext cx="29681" cy="398160"/>
          </a:xfrm>
          <a:solidFill>
            <a:schemeClr val="tx1"/>
          </a:solidFill>
          <a:ln>
            <a:noFill/>
          </a:ln>
        </p:spPr>
        <p:txBody>
          <a:bodyPr/>
          <a:lstStyle>
            <a:lvl1pPr>
              <a:defRPr>
                <a:noFill/>
              </a:defRPr>
            </a:lvl1pPr>
          </a:lstStyle>
          <a:p>
            <a:pPr marL="565442" marR="0" lvl="0" indent="-565442" algn="l" defTabSz="1507846" rtl="0" eaLnBrk="1" fontAlgn="auto" latinLnBrk="0" hangingPunct="1">
              <a:lnSpc>
                <a:spcPts val="4947"/>
              </a:lnSpc>
              <a:spcBef>
                <a:spcPts val="1649"/>
              </a:spcBef>
              <a:spcAft>
                <a:spcPts val="0"/>
              </a:spcAft>
              <a:buClrTx/>
              <a:buSzTx/>
              <a:buFont typeface="Arial" charset="0"/>
              <a:buNone/>
              <a:tabLst/>
              <a:defRPr/>
            </a:pPr>
            <a:r>
              <a:rPr lang="en-US"/>
              <a:t>Click icon to add SmartArt graphic</a:t>
            </a:r>
          </a:p>
        </p:txBody>
      </p:sp>
      <p:sp>
        <p:nvSpPr>
          <p:cNvPr id="8" name="Text Placeholder 5"/>
          <p:cNvSpPr>
            <a:spLocks noGrp="1"/>
          </p:cNvSpPr>
          <p:nvPr>
            <p:ph type="body" sz="quarter" idx="17"/>
          </p:nvPr>
        </p:nvSpPr>
        <p:spPr>
          <a:xfrm>
            <a:off x="473808" y="1858186"/>
            <a:ext cx="9295528" cy="9328476"/>
          </a:xfrm>
        </p:spPr>
        <p:txBody>
          <a:bodyPr/>
          <a:lstStyle>
            <a:lvl1pPr>
              <a:spcBef>
                <a:spcPts val="824"/>
              </a:spcBef>
              <a:defRPr baseline="0"/>
            </a:lvl1pPr>
            <a:lvl2pPr>
              <a:spcBef>
                <a:spcPts val="495"/>
              </a:spcBef>
              <a:defRPr/>
            </a:lvl2pPr>
            <a:lvl3pPr>
              <a:spcBef>
                <a:spcPts val="330"/>
              </a:spcBef>
              <a:defRPr/>
            </a:lvl3pPr>
            <a:lvl4pPr>
              <a:spcBef>
                <a:spcPts val="165"/>
              </a:spcBef>
              <a:defRPr/>
            </a:lvl4pPr>
            <a:lvl5pPr>
              <a:spcBef>
                <a:spcPts val="165"/>
              </a:spcBef>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8"/>
          </p:nvPr>
        </p:nvSpPr>
        <p:spPr/>
        <p:txBody>
          <a:bodyPr/>
          <a:lstStyle/>
          <a:p>
            <a:r>
              <a:rPr lang="en-US"/>
              <a:t>Insert Footer</a:t>
            </a:r>
          </a:p>
        </p:txBody>
      </p:sp>
    </p:spTree>
    <p:extLst>
      <p:ext uri="{BB962C8B-B14F-4D97-AF65-F5344CB8AC3E}">
        <p14:creationId xmlns:p14="http://schemas.microsoft.com/office/powerpoint/2010/main" val="3868020759"/>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7A6AA1-567A-0645-9FAA-DE493F5696FE}" type="slidenum">
              <a:rPr lang="en-US" smtClean="0"/>
              <a:t>‹#›</a:t>
            </a:fld>
            <a:endParaRPr lang="en-US"/>
          </a:p>
        </p:txBody>
      </p:sp>
      <p:sp>
        <p:nvSpPr>
          <p:cNvPr id="7" name="Title 1"/>
          <p:cNvSpPr>
            <a:spLocks noGrp="1"/>
          </p:cNvSpPr>
          <p:nvPr>
            <p:ph type="title" hasCustomPrompt="1"/>
          </p:nvPr>
        </p:nvSpPr>
        <p:spPr>
          <a:xfrm>
            <a:off x="474836" y="623462"/>
            <a:ext cx="19004075" cy="620790"/>
          </a:xfrm>
        </p:spPr>
        <p:txBody>
          <a:bodyPr/>
          <a:lstStyle/>
          <a:p>
            <a:r>
              <a:rPr lang="en-US"/>
              <a:t>Insert Title</a:t>
            </a:r>
          </a:p>
        </p:txBody>
      </p:sp>
      <p:cxnSp>
        <p:nvCxnSpPr>
          <p:cNvPr id="10" name="Straight Connector 9"/>
          <p:cNvCxnSpPr/>
          <p:nvPr userDrawn="1"/>
        </p:nvCxnSpPr>
        <p:spPr>
          <a:xfrm flipH="1">
            <a:off x="620863" y="12376012"/>
            <a:ext cx="188475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9021434" y="12376013"/>
            <a:ext cx="2" cy="4035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quarter" idx="15" hasCustomPrompt="1"/>
          </p:nvPr>
        </p:nvSpPr>
        <p:spPr>
          <a:xfrm>
            <a:off x="620863" y="1982465"/>
            <a:ext cx="18847592" cy="9204197"/>
          </a:xfrm>
          <a:solidFill>
            <a:schemeClr val="accent6"/>
          </a:solidFill>
        </p:spPr>
        <p:txBody>
          <a:bodyPr anchor="t"/>
          <a:lstStyle>
            <a:lvl1pPr marL="0" indent="0" algn="l">
              <a:buNone/>
              <a:defRPr>
                <a:solidFill>
                  <a:schemeClr val="bg1"/>
                </a:solidFill>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content</a:t>
            </a:r>
          </a:p>
        </p:txBody>
      </p:sp>
      <p:sp>
        <p:nvSpPr>
          <p:cNvPr id="2" name="Footer Placeholder 1"/>
          <p:cNvSpPr>
            <a:spLocks noGrp="1"/>
          </p:cNvSpPr>
          <p:nvPr>
            <p:ph type="ftr" sz="quarter" idx="16"/>
          </p:nvPr>
        </p:nvSpPr>
        <p:spPr/>
        <p:txBody>
          <a:bodyPr/>
          <a:lstStyle/>
          <a:p>
            <a:r>
              <a:rPr lang="en-US"/>
              <a:t>Insert Footer</a:t>
            </a:r>
          </a:p>
        </p:txBody>
      </p:sp>
    </p:spTree>
    <p:extLst>
      <p:ext uri="{BB962C8B-B14F-4D97-AF65-F5344CB8AC3E}">
        <p14:creationId xmlns:p14="http://schemas.microsoft.com/office/powerpoint/2010/main" val="820562742"/>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7A6AA1-567A-0645-9FAA-DE493F5696FE}" type="slidenum">
              <a:rPr lang="en-US" smtClean="0"/>
              <a:t>‹#›</a:t>
            </a:fld>
            <a:endParaRPr lang="en-US"/>
          </a:p>
        </p:txBody>
      </p:sp>
      <p:sp>
        <p:nvSpPr>
          <p:cNvPr id="7" name="Title 1"/>
          <p:cNvSpPr>
            <a:spLocks noGrp="1"/>
          </p:cNvSpPr>
          <p:nvPr>
            <p:ph type="title" hasCustomPrompt="1"/>
          </p:nvPr>
        </p:nvSpPr>
        <p:spPr>
          <a:xfrm>
            <a:off x="474836" y="623462"/>
            <a:ext cx="19004075" cy="620790"/>
          </a:xfrm>
        </p:spPr>
        <p:txBody>
          <a:bodyPr/>
          <a:lstStyle/>
          <a:p>
            <a:r>
              <a:rPr lang="en-US"/>
              <a:t>Insert Title</a:t>
            </a:r>
          </a:p>
        </p:txBody>
      </p:sp>
      <p:sp>
        <p:nvSpPr>
          <p:cNvPr id="8" name="Text Placeholder 10"/>
          <p:cNvSpPr>
            <a:spLocks noGrp="1"/>
          </p:cNvSpPr>
          <p:nvPr>
            <p:ph type="body" sz="quarter" idx="14" hasCustomPrompt="1"/>
          </p:nvPr>
        </p:nvSpPr>
        <p:spPr>
          <a:xfrm>
            <a:off x="14886044" y="1815742"/>
            <a:ext cx="4592867" cy="9370921"/>
          </a:xfrm>
          <a:prstGeom prst="rect">
            <a:avLst/>
          </a:prstGeom>
        </p:spPr>
        <p:txBody>
          <a:bodyPr>
            <a:noAutofit/>
          </a:bodyPr>
          <a:lstStyle>
            <a:lvl1pPr marL="0" indent="0">
              <a:lnSpc>
                <a:spcPts val="2968"/>
              </a:lnSpc>
              <a:buFont typeface="Arial" charset="0"/>
              <a:buNone/>
              <a:defRPr sz="2309" baseline="0">
                <a:latin typeface="+mn-lt"/>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Caption</a:t>
            </a:r>
          </a:p>
        </p:txBody>
      </p:sp>
      <p:cxnSp>
        <p:nvCxnSpPr>
          <p:cNvPr id="11" name="Straight Connector 10"/>
          <p:cNvCxnSpPr/>
          <p:nvPr userDrawn="1"/>
        </p:nvCxnSpPr>
        <p:spPr>
          <a:xfrm flipH="1">
            <a:off x="620863" y="12376012"/>
            <a:ext cx="188475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19021434" y="12376013"/>
            <a:ext cx="2" cy="4035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sz="quarter" idx="16" hasCustomPrompt="1"/>
          </p:nvPr>
        </p:nvSpPr>
        <p:spPr>
          <a:xfrm>
            <a:off x="620864" y="1982465"/>
            <a:ext cx="14127381" cy="9204197"/>
          </a:xfrm>
          <a:solidFill>
            <a:schemeClr val="accent6"/>
          </a:solidFill>
        </p:spPr>
        <p:txBody>
          <a:bodyPr anchor="t"/>
          <a:lstStyle>
            <a:lvl1pPr marL="0" indent="0" algn="l">
              <a:buNone/>
              <a:defRPr>
                <a:solidFill>
                  <a:schemeClr val="bg1"/>
                </a:solidFill>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content</a:t>
            </a:r>
          </a:p>
        </p:txBody>
      </p:sp>
      <p:sp>
        <p:nvSpPr>
          <p:cNvPr id="2" name="Footer Placeholder 1"/>
          <p:cNvSpPr>
            <a:spLocks noGrp="1"/>
          </p:cNvSpPr>
          <p:nvPr>
            <p:ph type="ftr" sz="quarter" idx="17"/>
          </p:nvPr>
        </p:nvSpPr>
        <p:spPr/>
        <p:txBody>
          <a:bodyPr/>
          <a:lstStyle/>
          <a:p>
            <a:r>
              <a:rPr lang="en-US"/>
              <a:t>Insert Footer</a:t>
            </a:r>
          </a:p>
        </p:txBody>
      </p:sp>
    </p:spTree>
    <p:extLst>
      <p:ext uri="{BB962C8B-B14F-4D97-AF65-F5344CB8AC3E}">
        <p14:creationId xmlns:p14="http://schemas.microsoft.com/office/powerpoint/2010/main" val="1169499385"/>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ple Content + Caption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7A6AA1-567A-0645-9FAA-DE493F5696FE}" type="slidenum">
              <a:rPr lang="en-US" smtClean="0"/>
              <a:t>‹#›</a:t>
            </a:fld>
            <a:endParaRPr lang="en-US"/>
          </a:p>
        </p:txBody>
      </p:sp>
      <p:sp>
        <p:nvSpPr>
          <p:cNvPr id="7" name="Title 1"/>
          <p:cNvSpPr>
            <a:spLocks noGrp="1"/>
          </p:cNvSpPr>
          <p:nvPr>
            <p:ph type="title" hasCustomPrompt="1"/>
          </p:nvPr>
        </p:nvSpPr>
        <p:spPr>
          <a:xfrm>
            <a:off x="474836" y="623462"/>
            <a:ext cx="19004075" cy="620790"/>
          </a:xfrm>
        </p:spPr>
        <p:txBody>
          <a:bodyPr/>
          <a:lstStyle/>
          <a:p>
            <a:r>
              <a:rPr lang="en-US"/>
              <a:t>Insert Title Here</a:t>
            </a:r>
          </a:p>
        </p:txBody>
      </p:sp>
      <p:sp>
        <p:nvSpPr>
          <p:cNvPr id="9" name="Text Placeholder 10"/>
          <p:cNvSpPr>
            <a:spLocks noGrp="1"/>
          </p:cNvSpPr>
          <p:nvPr>
            <p:ph type="body" sz="quarter" idx="14" hasCustomPrompt="1"/>
          </p:nvPr>
        </p:nvSpPr>
        <p:spPr>
          <a:xfrm>
            <a:off x="473780" y="10165188"/>
            <a:ext cx="4615629" cy="1807305"/>
          </a:xfrm>
          <a:prstGeom prst="rect">
            <a:avLst/>
          </a:prstGeom>
        </p:spPr>
        <p:txBody>
          <a:bodyPr>
            <a:noAutofit/>
          </a:bodyPr>
          <a:lstStyle>
            <a:lvl1pPr marL="0" indent="0">
              <a:lnSpc>
                <a:spcPts val="2968"/>
              </a:lnSpc>
              <a:buFont typeface="Arial" charset="0"/>
              <a:buNone/>
              <a:defRPr sz="2309" baseline="0"/>
            </a:lvl1pPr>
            <a:lvl2pPr marL="753923" indent="0">
              <a:buNone/>
              <a:defRPr/>
            </a:lvl2pPr>
            <a:lvl3pPr marL="1507846" indent="0">
              <a:buNone/>
              <a:defRPr/>
            </a:lvl3pPr>
            <a:lvl4pPr marL="2261768" indent="0">
              <a:buNone/>
              <a:defRPr/>
            </a:lvl4pPr>
            <a:lvl5pPr marL="3015691" indent="0">
              <a:buNone/>
              <a:defRPr/>
            </a:lvl5pPr>
          </a:lstStyle>
          <a:p>
            <a:pPr lvl="0"/>
            <a:r>
              <a:rPr lang="en-US"/>
              <a:t>Insert Caption</a:t>
            </a:r>
          </a:p>
        </p:txBody>
      </p:sp>
      <p:sp>
        <p:nvSpPr>
          <p:cNvPr id="26" name="Text Placeholder 10"/>
          <p:cNvSpPr>
            <a:spLocks noGrp="1"/>
          </p:cNvSpPr>
          <p:nvPr>
            <p:ph type="body" sz="quarter" idx="24" hasCustomPrompt="1"/>
          </p:nvPr>
        </p:nvSpPr>
        <p:spPr>
          <a:xfrm>
            <a:off x="5270280" y="10165188"/>
            <a:ext cx="4615629" cy="1807305"/>
          </a:xfrm>
          <a:prstGeom prst="rect">
            <a:avLst/>
          </a:prstGeom>
        </p:spPr>
        <p:txBody>
          <a:bodyPr>
            <a:noAutofit/>
          </a:bodyPr>
          <a:lstStyle>
            <a:lvl1pPr marL="0" indent="0">
              <a:lnSpc>
                <a:spcPts val="2968"/>
              </a:lnSpc>
              <a:buFont typeface="Arial" charset="0"/>
              <a:buNone/>
              <a:defRPr sz="2309" baseline="0"/>
            </a:lvl1pPr>
            <a:lvl2pPr marL="753923" indent="0">
              <a:buNone/>
              <a:defRPr/>
            </a:lvl2pPr>
            <a:lvl3pPr marL="1507846" indent="0">
              <a:buNone/>
              <a:defRPr/>
            </a:lvl3pPr>
            <a:lvl4pPr marL="2261768" indent="0">
              <a:buNone/>
              <a:defRPr/>
            </a:lvl4pPr>
            <a:lvl5pPr marL="3015691" indent="0">
              <a:buNone/>
              <a:defRPr/>
            </a:lvl5pPr>
          </a:lstStyle>
          <a:p>
            <a:pPr lvl="0"/>
            <a:r>
              <a:rPr lang="en-US"/>
              <a:t>Insert Caption</a:t>
            </a:r>
          </a:p>
        </p:txBody>
      </p:sp>
      <p:sp>
        <p:nvSpPr>
          <p:cNvPr id="27" name="Text Placeholder 10"/>
          <p:cNvSpPr>
            <a:spLocks noGrp="1"/>
          </p:cNvSpPr>
          <p:nvPr>
            <p:ph type="body" sz="quarter" idx="25" hasCustomPrompt="1"/>
          </p:nvPr>
        </p:nvSpPr>
        <p:spPr>
          <a:xfrm>
            <a:off x="10066782" y="10165188"/>
            <a:ext cx="4615629" cy="1807305"/>
          </a:xfrm>
          <a:prstGeom prst="rect">
            <a:avLst/>
          </a:prstGeom>
        </p:spPr>
        <p:txBody>
          <a:bodyPr>
            <a:noAutofit/>
          </a:bodyPr>
          <a:lstStyle>
            <a:lvl1pPr marL="0" indent="0">
              <a:lnSpc>
                <a:spcPts val="2968"/>
              </a:lnSpc>
              <a:buFont typeface="Arial" charset="0"/>
              <a:buNone/>
              <a:defRPr sz="2309" baseline="0"/>
            </a:lvl1pPr>
            <a:lvl2pPr marL="753923" indent="0">
              <a:buNone/>
              <a:defRPr/>
            </a:lvl2pPr>
            <a:lvl3pPr marL="1507846" indent="0">
              <a:buNone/>
              <a:defRPr/>
            </a:lvl3pPr>
            <a:lvl4pPr marL="2261768" indent="0">
              <a:buNone/>
              <a:defRPr/>
            </a:lvl4pPr>
            <a:lvl5pPr marL="3015691" indent="0">
              <a:buNone/>
              <a:defRPr/>
            </a:lvl5pPr>
          </a:lstStyle>
          <a:p>
            <a:pPr lvl="0"/>
            <a:r>
              <a:rPr lang="en-US"/>
              <a:t>Insert Caption</a:t>
            </a:r>
          </a:p>
        </p:txBody>
      </p:sp>
      <p:sp>
        <p:nvSpPr>
          <p:cNvPr id="28" name="Text Placeholder 10"/>
          <p:cNvSpPr>
            <a:spLocks noGrp="1"/>
          </p:cNvSpPr>
          <p:nvPr>
            <p:ph type="body" sz="quarter" idx="26" hasCustomPrompt="1"/>
          </p:nvPr>
        </p:nvSpPr>
        <p:spPr>
          <a:xfrm>
            <a:off x="14863282" y="10165188"/>
            <a:ext cx="4615629" cy="1807305"/>
          </a:xfrm>
          <a:prstGeom prst="rect">
            <a:avLst/>
          </a:prstGeom>
        </p:spPr>
        <p:txBody>
          <a:bodyPr>
            <a:noAutofit/>
          </a:bodyPr>
          <a:lstStyle>
            <a:lvl1pPr marL="0" indent="0">
              <a:lnSpc>
                <a:spcPts val="2968"/>
              </a:lnSpc>
              <a:buFont typeface="Arial" charset="0"/>
              <a:buNone/>
              <a:defRPr sz="2309" baseline="0"/>
            </a:lvl1pPr>
            <a:lvl2pPr marL="753923" indent="0">
              <a:buNone/>
              <a:defRPr/>
            </a:lvl2pPr>
            <a:lvl3pPr marL="1507846" indent="0">
              <a:buNone/>
              <a:defRPr/>
            </a:lvl3pPr>
            <a:lvl4pPr marL="2261768" indent="0">
              <a:buNone/>
              <a:defRPr/>
            </a:lvl4pPr>
            <a:lvl5pPr marL="3015691" indent="0">
              <a:buNone/>
              <a:defRPr/>
            </a:lvl5pPr>
          </a:lstStyle>
          <a:p>
            <a:pPr lvl="0"/>
            <a:r>
              <a:rPr lang="en-US"/>
              <a:t>Insert Caption</a:t>
            </a:r>
          </a:p>
        </p:txBody>
      </p:sp>
      <p:cxnSp>
        <p:nvCxnSpPr>
          <p:cNvPr id="14" name="Straight Connector 13"/>
          <p:cNvCxnSpPr/>
          <p:nvPr userDrawn="1"/>
        </p:nvCxnSpPr>
        <p:spPr>
          <a:xfrm flipH="1">
            <a:off x="620863" y="12376012"/>
            <a:ext cx="188475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19021434" y="12376013"/>
            <a:ext cx="2" cy="4035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ontent Placeholder 2"/>
          <p:cNvSpPr>
            <a:spLocks noGrp="1"/>
          </p:cNvSpPr>
          <p:nvPr>
            <p:ph sz="quarter" idx="16" hasCustomPrompt="1"/>
          </p:nvPr>
        </p:nvSpPr>
        <p:spPr>
          <a:xfrm>
            <a:off x="637220" y="1982464"/>
            <a:ext cx="4452188" cy="7736484"/>
          </a:xfrm>
          <a:solidFill>
            <a:schemeClr val="accent6"/>
          </a:solidFill>
        </p:spPr>
        <p:txBody>
          <a:bodyPr anchor="t"/>
          <a:lstStyle>
            <a:lvl1pPr marL="0" indent="0" algn="l">
              <a:buNone/>
              <a:defRPr>
                <a:solidFill>
                  <a:schemeClr val="bg1"/>
                </a:solidFill>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content</a:t>
            </a:r>
          </a:p>
        </p:txBody>
      </p:sp>
      <p:sp>
        <p:nvSpPr>
          <p:cNvPr id="25" name="Content Placeholder 2"/>
          <p:cNvSpPr>
            <a:spLocks noGrp="1"/>
          </p:cNvSpPr>
          <p:nvPr>
            <p:ph sz="quarter" idx="27" hasCustomPrompt="1"/>
          </p:nvPr>
        </p:nvSpPr>
        <p:spPr>
          <a:xfrm>
            <a:off x="5433721" y="1982464"/>
            <a:ext cx="4452188" cy="7736484"/>
          </a:xfrm>
          <a:solidFill>
            <a:schemeClr val="accent6"/>
          </a:solidFill>
        </p:spPr>
        <p:txBody>
          <a:bodyPr anchor="t"/>
          <a:lstStyle>
            <a:lvl1pPr marL="0" indent="0" algn="l">
              <a:buNone/>
              <a:defRPr>
                <a:solidFill>
                  <a:schemeClr val="bg1"/>
                </a:solidFill>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content</a:t>
            </a:r>
          </a:p>
        </p:txBody>
      </p:sp>
      <p:sp>
        <p:nvSpPr>
          <p:cNvPr id="29" name="Content Placeholder 2"/>
          <p:cNvSpPr>
            <a:spLocks noGrp="1"/>
          </p:cNvSpPr>
          <p:nvPr>
            <p:ph sz="quarter" idx="28" hasCustomPrompt="1"/>
          </p:nvPr>
        </p:nvSpPr>
        <p:spPr>
          <a:xfrm>
            <a:off x="10230223" y="1982464"/>
            <a:ext cx="4452188" cy="7736484"/>
          </a:xfrm>
          <a:solidFill>
            <a:schemeClr val="accent6"/>
          </a:solidFill>
        </p:spPr>
        <p:txBody>
          <a:bodyPr anchor="t"/>
          <a:lstStyle>
            <a:lvl1pPr marL="0" indent="0" algn="l">
              <a:buNone/>
              <a:defRPr>
                <a:solidFill>
                  <a:schemeClr val="bg1"/>
                </a:solidFill>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content</a:t>
            </a:r>
          </a:p>
        </p:txBody>
      </p:sp>
      <p:sp>
        <p:nvSpPr>
          <p:cNvPr id="30" name="Content Placeholder 2"/>
          <p:cNvSpPr>
            <a:spLocks noGrp="1"/>
          </p:cNvSpPr>
          <p:nvPr>
            <p:ph sz="quarter" idx="29" hasCustomPrompt="1"/>
          </p:nvPr>
        </p:nvSpPr>
        <p:spPr>
          <a:xfrm>
            <a:off x="15026723" y="1982464"/>
            <a:ext cx="4452188" cy="7736484"/>
          </a:xfrm>
          <a:solidFill>
            <a:schemeClr val="accent6"/>
          </a:solidFill>
        </p:spPr>
        <p:txBody>
          <a:bodyPr anchor="t"/>
          <a:lstStyle>
            <a:lvl1pPr marL="0" indent="0" algn="l">
              <a:buNone/>
              <a:defRPr>
                <a:solidFill>
                  <a:schemeClr val="bg1"/>
                </a:solidFill>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content</a:t>
            </a:r>
          </a:p>
        </p:txBody>
      </p:sp>
      <p:sp>
        <p:nvSpPr>
          <p:cNvPr id="2" name="Footer Placeholder 1"/>
          <p:cNvSpPr>
            <a:spLocks noGrp="1"/>
          </p:cNvSpPr>
          <p:nvPr>
            <p:ph type="ftr" sz="quarter" idx="30"/>
          </p:nvPr>
        </p:nvSpPr>
        <p:spPr/>
        <p:txBody>
          <a:bodyPr/>
          <a:lstStyle/>
          <a:p>
            <a:r>
              <a:rPr lang="en-US"/>
              <a:t>Insert Footer</a:t>
            </a:r>
          </a:p>
        </p:txBody>
      </p:sp>
    </p:spTree>
    <p:extLst>
      <p:ext uri="{BB962C8B-B14F-4D97-AF65-F5344CB8AC3E}">
        <p14:creationId xmlns:p14="http://schemas.microsoft.com/office/powerpoint/2010/main" val="1382103000"/>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ultiple Content + Captions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7A6AA1-567A-0645-9FAA-DE493F5696FE}" type="slidenum">
              <a:rPr lang="en-US" smtClean="0"/>
              <a:t>‹#›</a:t>
            </a:fld>
            <a:endParaRPr lang="en-US"/>
          </a:p>
        </p:txBody>
      </p:sp>
      <p:sp>
        <p:nvSpPr>
          <p:cNvPr id="7" name="Title 1"/>
          <p:cNvSpPr>
            <a:spLocks noGrp="1"/>
          </p:cNvSpPr>
          <p:nvPr>
            <p:ph type="title" hasCustomPrompt="1"/>
          </p:nvPr>
        </p:nvSpPr>
        <p:spPr>
          <a:xfrm>
            <a:off x="474836" y="623462"/>
            <a:ext cx="19004075" cy="620790"/>
          </a:xfrm>
        </p:spPr>
        <p:txBody>
          <a:bodyPr/>
          <a:lstStyle/>
          <a:p>
            <a:r>
              <a:rPr lang="en-US"/>
              <a:t>Insert Title Here</a:t>
            </a:r>
          </a:p>
        </p:txBody>
      </p:sp>
      <p:sp>
        <p:nvSpPr>
          <p:cNvPr id="14" name="Text Placeholder 10"/>
          <p:cNvSpPr>
            <a:spLocks noGrp="1"/>
          </p:cNvSpPr>
          <p:nvPr>
            <p:ph type="body" sz="quarter" idx="14" hasCustomPrompt="1"/>
          </p:nvPr>
        </p:nvSpPr>
        <p:spPr>
          <a:xfrm>
            <a:off x="473780" y="10165188"/>
            <a:ext cx="4615629" cy="1807305"/>
          </a:xfrm>
          <a:prstGeom prst="rect">
            <a:avLst/>
          </a:prstGeom>
        </p:spPr>
        <p:txBody>
          <a:bodyPr>
            <a:noAutofit/>
          </a:bodyPr>
          <a:lstStyle>
            <a:lvl1pPr marL="0" indent="0">
              <a:lnSpc>
                <a:spcPts val="2968"/>
              </a:lnSpc>
              <a:buFont typeface="Arial" charset="0"/>
              <a:buNone/>
              <a:defRPr sz="2309" baseline="0"/>
            </a:lvl1pPr>
            <a:lvl2pPr marL="753923" indent="0">
              <a:buNone/>
              <a:defRPr/>
            </a:lvl2pPr>
            <a:lvl3pPr marL="1507846" indent="0">
              <a:buNone/>
              <a:defRPr/>
            </a:lvl3pPr>
            <a:lvl4pPr marL="2261768" indent="0">
              <a:buNone/>
              <a:defRPr/>
            </a:lvl4pPr>
            <a:lvl5pPr marL="3015691" indent="0">
              <a:buNone/>
              <a:defRPr/>
            </a:lvl5pPr>
          </a:lstStyle>
          <a:p>
            <a:pPr lvl="0"/>
            <a:r>
              <a:rPr lang="en-US"/>
              <a:t>Insert Caption</a:t>
            </a:r>
          </a:p>
        </p:txBody>
      </p:sp>
      <p:sp>
        <p:nvSpPr>
          <p:cNvPr id="15" name="Text Placeholder 10"/>
          <p:cNvSpPr>
            <a:spLocks noGrp="1"/>
          </p:cNvSpPr>
          <p:nvPr>
            <p:ph type="body" sz="quarter" idx="24" hasCustomPrompt="1"/>
          </p:nvPr>
        </p:nvSpPr>
        <p:spPr>
          <a:xfrm>
            <a:off x="5270280" y="10165188"/>
            <a:ext cx="4615629" cy="1807305"/>
          </a:xfrm>
          <a:prstGeom prst="rect">
            <a:avLst/>
          </a:prstGeom>
        </p:spPr>
        <p:txBody>
          <a:bodyPr>
            <a:noAutofit/>
          </a:bodyPr>
          <a:lstStyle>
            <a:lvl1pPr marL="0" indent="0">
              <a:lnSpc>
                <a:spcPts val="2968"/>
              </a:lnSpc>
              <a:buFont typeface="Arial" charset="0"/>
              <a:buNone/>
              <a:defRPr sz="2309" baseline="0"/>
            </a:lvl1pPr>
            <a:lvl2pPr marL="753923" indent="0">
              <a:buNone/>
              <a:defRPr/>
            </a:lvl2pPr>
            <a:lvl3pPr marL="1507846" indent="0">
              <a:buNone/>
              <a:defRPr/>
            </a:lvl3pPr>
            <a:lvl4pPr marL="2261768" indent="0">
              <a:buNone/>
              <a:defRPr/>
            </a:lvl4pPr>
            <a:lvl5pPr marL="3015691" indent="0">
              <a:buNone/>
              <a:defRPr/>
            </a:lvl5pPr>
          </a:lstStyle>
          <a:p>
            <a:pPr lvl="0"/>
            <a:r>
              <a:rPr lang="en-US"/>
              <a:t>Insert Caption</a:t>
            </a:r>
          </a:p>
        </p:txBody>
      </p:sp>
      <p:sp>
        <p:nvSpPr>
          <p:cNvPr id="16" name="Text Placeholder 10"/>
          <p:cNvSpPr>
            <a:spLocks noGrp="1"/>
          </p:cNvSpPr>
          <p:nvPr>
            <p:ph type="body" sz="quarter" idx="25" hasCustomPrompt="1"/>
          </p:nvPr>
        </p:nvSpPr>
        <p:spPr>
          <a:xfrm>
            <a:off x="10066782" y="10165188"/>
            <a:ext cx="4615629" cy="1807305"/>
          </a:xfrm>
          <a:prstGeom prst="rect">
            <a:avLst/>
          </a:prstGeom>
        </p:spPr>
        <p:txBody>
          <a:bodyPr>
            <a:noAutofit/>
          </a:bodyPr>
          <a:lstStyle>
            <a:lvl1pPr marL="0" indent="0">
              <a:lnSpc>
                <a:spcPts val="2968"/>
              </a:lnSpc>
              <a:buFont typeface="Arial" charset="0"/>
              <a:buNone/>
              <a:defRPr sz="2309" baseline="0"/>
            </a:lvl1pPr>
            <a:lvl2pPr marL="753923" indent="0">
              <a:buNone/>
              <a:defRPr/>
            </a:lvl2pPr>
            <a:lvl3pPr marL="1507846" indent="0">
              <a:buNone/>
              <a:defRPr/>
            </a:lvl3pPr>
            <a:lvl4pPr marL="2261768" indent="0">
              <a:buNone/>
              <a:defRPr/>
            </a:lvl4pPr>
            <a:lvl5pPr marL="3015691" indent="0">
              <a:buNone/>
              <a:defRPr/>
            </a:lvl5pPr>
          </a:lstStyle>
          <a:p>
            <a:pPr lvl="0"/>
            <a:r>
              <a:rPr lang="en-US"/>
              <a:t>Insert Caption</a:t>
            </a:r>
          </a:p>
        </p:txBody>
      </p:sp>
      <p:cxnSp>
        <p:nvCxnSpPr>
          <p:cNvPr id="17" name="Straight Connector 16"/>
          <p:cNvCxnSpPr/>
          <p:nvPr userDrawn="1"/>
        </p:nvCxnSpPr>
        <p:spPr>
          <a:xfrm flipH="1">
            <a:off x="620863" y="12376012"/>
            <a:ext cx="188475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19021434" y="12376013"/>
            <a:ext cx="2" cy="4035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2"/>
          <p:cNvSpPr>
            <a:spLocks noGrp="1"/>
          </p:cNvSpPr>
          <p:nvPr>
            <p:ph sz="quarter" idx="16" hasCustomPrompt="1"/>
          </p:nvPr>
        </p:nvSpPr>
        <p:spPr>
          <a:xfrm>
            <a:off x="637220" y="1982464"/>
            <a:ext cx="4452188" cy="7736484"/>
          </a:xfrm>
          <a:solidFill>
            <a:schemeClr val="accent6"/>
          </a:solidFill>
        </p:spPr>
        <p:txBody>
          <a:bodyPr anchor="t"/>
          <a:lstStyle>
            <a:lvl1pPr marL="0" indent="0" algn="l">
              <a:buNone/>
              <a:defRPr>
                <a:solidFill>
                  <a:schemeClr val="bg1"/>
                </a:solidFill>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content</a:t>
            </a:r>
          </a:p>
        </p:txBody>
      </p:sp>
      <p:sp>
        <p:nvSpPr>
          <p:cNvPr id="23" name="Content Placeholder 2"/>
          <p:cNvSpPr>
            <a:spLocks noGrp="1"/>
          </p:cNvSpPr>
          <p:nvPr>
            <p:ph sz="quarter" idx="27" hasCustomPrompt="1"/>
          </p:nvPr>
        </p:nvSpPr>
        <p:spPr>
          <a:xfrm>
            <a:off x="5433721" y="1982464"/>
            <a:ext cx="4452188" cy="7736484"/>
          </a:xfrm>
          <a:solidFill>
            <a:schemeClr val="accent6"/>
          </a:solidFill>
        </p:spPr>
        <p:txBody>
          <a:bodyPr anchor="t"/>
          <a:lstStyle>
            <a:lvl1pPr marL="0" indent="0" algn="l">
              <a:buNone/>
              <a:defRPr>
                <a:solidFill>
                  <a:schemeClr val="bg1"/>
                </a:solidFill>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content</a:t>
            </a:r>
          </a:p>
        </p:txBody>
      </p:sp>
      <p:sp>
        <p:nvSpPr>
          <p:cNvPr id="24" name="Content Placeholder 2"/>
          <p:cNvSpPr>
            <a:spLocks noGrp="1"/>
          </p:cNvSpPr>
          <p:nvPr>
            <p:ph sz="quarter" idx="28" hasCustomPrompt="1"/>
          </p:nvPr>
        </p:nvSpPr>
        <p:spPr>
          <a:xfrm>
            <a:off x="10230223" y="1982464"/>
            <a:ext cx="9238236" cy="7736484"/>
          </a:xfrm>
          <a:solidFill>
            <a:schemeClr val="accent6"/>
          </a:solidFill>
        </p:spPr>
        <p:txBody>
          <a:bodyPr anchor="t"/>
          <a:lstStyle>
            <a:lvl1pPr marL="0" indent="0" algn="l">
              <a:buNone/>
              <a:defRPr>
                <a:solidFill>
                  <a:schemeClr val="bg1"/>
                </a:solidFill>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content</a:t>
            </a:r>
          </a:p>
        </p:txBody>
      </p:sp>
      <p:sp>
        <p:nvSpPr>
          <p:cNvPr id="2" name="Footer Placeholder 1"/>
          <p:cNvSpPr>
            <a:spLocks noGrp="1"/>
          </p:cNvSpPr>
          <p:nvPr>
            <p:ph type="ftr" sz="quarter" idx="29"/>
          </p:nvPr>
        </p:nvSpPr>
        <p:spPr/>
        <p:txBody>
          <a:bodyPr/>
          <a:lstStyle/>
          <a:p>
            <a:r>
              <a:rPr lang="en-US"/>
              <a:t>Insert Footer</a:t>
            </a:r>
          </a:p>
        </p:txBody>
      </p:sp>
    </p:spTree>
    <p:extLst>
      <p:ext uri="{BB962C8B-B14F-4D97-AF65-F5344CB8AC3E}">
        <p14:creationId xmlns:p14="http://schemas.microsoft.com/office/powerpoint/2010/main" val="3158941523"/>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userDrawn="1"/>
        </p:nvCxnSpPr>
        <p:spPr>
          <a:xfrm flipH="1">
            <a:off x="620863" y="12376012"/>
            <a:ext cx="1884759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9021434" y="12376013"/>
            <a:ext cx="2" cy="40352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5"/>
          </p:nvPr>
        </p:nvSpPr>
        <p:spPr/>
        <p:txBody>
          <a:bodyPr/>
          <a:lstStyle>
            <a:lvl1pPr>
              <a:defRPr>
                <a:solidFill>
                  <a:schemeClr val="bg1"/>
                </a:solidFill>
              </a:defRPr>
            </a:lvl1pPr>
          </a:lstStyle>
          <a:p>
            <a:fld id="{317A6AA1-567A-0645-9FAA-DE493F5696FE}" type="slidenum">
              <a:rPr lang="en-US" smtClean="0"/>
              <a:pPr/>
              <a:t>‹#›</a:t>
            </a:fld>
            <a:endParaRPr lang="en-US"/>
          </a:p>
        </p:txBody>
      </p:sp>
      <p:sp>
        <p:nvSpPr>
          <p:cNvPr id="3" name="Footer Placeholder 2"/>
          <p:cNvSpPr>
            <a:spLocks noGrp="1"/>
          </p:cNvSpPr>
          <p:nvPr>
            <p:ph type="ftr" sz="quarter" idx="16"/>
          </p:nvPr>
        </p:nvSpPr>
        <p:spPr/>
        <p:txBody>
          <a:bodyPr/>
          <a:lstStyle>
            <a:lvl1pPr>
              <a:defRPr>
                <a:ln>
                  <a:noFill/>
                </a:ln>
                <a:solidFill>
                  <a:schemeClr val="bg1"/>
                </a:solidFill>
              </a:defRPr>
            </a:lvl1pPr>
          </a:lstStyle>
          <a:p>
            <a:r>
              <a:rPr lang="en-US"/>
              <a:t>Insert Footer</a:t>
            </a:r>
          </a:p>
        </p:txBody>
      </p:sp>
      <p:sp>
        <p:nvSpPr>
          <p:cNvPr id="8" name="Title 1"/>
          <p:cNvSpPr>
            <a:spLocks noGrp="1"/>
          </p:cNvSpPr>
          <p:nvPr>
            <p:ph type="ctrTitle" hasCustomPrompt="1"/>
          </p:nvPr>
        </p:nvSpPr>
        <p:spPr>
          <a:xfrm>
            <a:off x="407895" y="1373253"/>
            <a:ext cx="13805045" cy="9293513"/>
          </a:xfrm>
        </p:spPr>
        <p:txBody>
          <a:bodyPr anchor="ctr"/>
          <a:lstStyle>
            <a:lvl1pPr algn="l">
              <a:lnSpc>
                <a:spcPts val="9647"/>
              </a:lnSpc>
              <a:defRPr sz="7915" b="1" i="0" cap="none" baseline="0">
                <a:solidFill>
                  <a:schemeClr val="accent1"/>
                </a:solidFill>
                <a:latin typeface="+mj-lt"/>
                <a:ea typeface="AvenirNext LT Pro Medium" panose="020B0803020202020204" pitchFamily="34" charset="0"/>
                <a:cs typeface="AvenirNext LT Pro Medium" panose="020B0803020202020204" pitchFamily="34" charset="0"/>
              </a:defRPr>
            </a:lvl1pPr>
          </a:lstStyle>
          <a:p>
            <a:r>
              <a:rPr lang="en-US"/>
              <a:t>Insert Section</a:t>
            </a:r>
            <a:br>
              <a:rPr lang="en-US"/>
            </a:br>
            <a:r>
              <a:rPr lang="en-US"/>
              <a:t>Title</a:t>
            </a:r>
          </a:p>
        </p:txBody>
      </p:sp>
    </p:spTree>
    <p:extLst>
      <p:ext uri="{BB962C8B-B14F-4D97-AF65-F5344CB8AC3E}">
        <p14:creationId xmlns:p14="http://schemas.microsoft.com/office/powerpoint/2010/main" val="3684166539"/>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Text –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a:t>Insert Title</a:t>
            </a:r>
          </a:p>
        </p:txBody>
      </p:sp>
      <p:cxnSp>
        <p:nvCxnSpPr>
          <p:cNvPr id="9" name="Straight Connector 8"/>
          <p:cNvCxnSpPr/>
          <p:nvPr userDrawn="1"/>
        </p:nvCxnSpPr>
        <p:spPr>
          <a:xfrm flipH="1">
            <a:off x="620863" y="12376012"/>
            <a:ext cx="188475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9021434" y="12376013"/>
            <a:ext cx="2" cy="4035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5"/>
          </p:nvPr>
        </p:nvSpPr>
        <p:spPr/>
        <p:txBody>
          <a:bodyPr/>
          <a:lstStyle/>
          <a:p>
            <a:fld id="{317A6AA1-567A-0645-9FAA-DE493F5696FE}" type="slidenum">
              <a:rPr lang="en-US" smtClean="0"/>
              <a:pPr/>
              <a:t>‹#›</a:t>
            </a:fld>
            <a:endParaRPr lang="en-US"/>
          </a:p>
        </p:txBody>
      </p:sp>
      <p:sp>
        <p:nvSpPr>
          <p:cNvPr id="2" name="Footer Placeholder 1"/>
          <p:cNvSpPr>
            <a:spLocks noGrp="1"/>
          </p:cNvSpPr>
          <p:nvPr>
            <p:ph type="ftr" sz="quarter" idx="16"/>
          </p:nvPr>
        </p:nvSpPr>
        <p:spPr/>
        <p:txBody>
          <a:bodyPr/>
          <a:lstStyle/>
          <a:p>
            <a:r>
              <a:rPr lang="en-US"/>
              <a:t>Insert Footer</a:t>
            </a:r>
          </a:p>
        </p:txBody>
      </p:sp>
      <p:sp>
        <p:nvSpPr>
          <p:cNvPr id="8" name="Text Placeholder 10"/>
          <p:cNvSpPr>
            <a:spLocks noGrp="1"/>
          </p:cNvSpPr>
          <p:nvPr>
            <p:ph type="body" sz="quarter" idx="14" hasCustomPrompt="1"/>
          </p:nvPr>
        </p:nvSpPr>
        <p:spPr>
          <a:xfrm>
            <a:off x="499154" y="1857739"/>
            <a:ext cx="19136813" cy="9328924"/>
          </a:xfrm>
          <a:prstGeom prst="rect">
            <a:avLst/>
          </a:prstGeom>
        </p:spPr>
        <p:txBody>
          <a:bodyPr anchor="ctr">
            <a:normAutofit/>
          </a:bodyPr>
          <a:lstStyle>
            <a:lvl1pPr marL="0" indent="0" algn="ctr">
              <a:lnSpc>
                <a:spcPts val="9647"/>
              </a:lnSpc>
              <a:buFont typeface="Arial" charset="0"/>
              <a:buNone/>
              <a:defRPr sz="7915" b="1" i="0" baseline="0">
                <a:solidFill>
                  <a:schemeClr val="tx1"/>
                </a:solidFill>
                <a:latin typeface="+mj-lt"/>
                <a:ea typeface="AvenirNext LT Pro Medium" charset="0"/>
                <a:cs typeface="AvenirNext LT Pro Medium" charset="0"/>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Tree>
    <p:extLst>
      <p:ext uri="{BB962C8B-B14F-4D97-AF65-F5344CB8AC3E}">
        <p14:creationId xmlns:p14="http://schemas.microsoft.com/office/powerpoint/2010/main" val="1375088101"/>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userDrawn="1"/>
        </p:nvCxnSpPr>
        <p:spPr>
          <a:xfrm flipH="1">
            <a:off x="620863" y="12376012"/>
            <a:ext cx="1884759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9021434" y="12376013"/>
            <a:ext cx="2" cy="40352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5"/>
          </p:nvPr>
        </p:nvSpPr>
        <p:spPr/>
        <p:txBody>
          <a:bodyPr/>
          <a:lstStyle>
            <a:lvl1pPr>
              <a:defRPr>
                <a:solidFill>
                  <a:schemeClr val="bg1"/>
                </a:solidFill>
              </a:defRPr>
            </a:lvl1pPr>
          </a:lstStyle>
          <a:p>
            <a:fld id="{317A6AA1-567A-0645-9FAA-DE493F5696FE}" type="slidenum">
              <a:rPr lang="en-US" smtClean="0"/>
              <a:pPr/>
              <a:t>‹#›</a:t>
            </a:fld>
            <a:endParaRPr lang="en-US"/>
          </a:p>
        </p:txBody>
      </p:sp>
      <p:sp>
        <p:nvSpPr>
          <p:cNvPr id="3" name="Footer Placeholder 2"/>
          <p:cNvSpPr>
            <a:spLocks noGrp="1"/>
          </p:cNvSpPr>
          <p:nvPr>
            <p:ph type="ftr" sz="quarter" idx="16"/>
          </p:nvPr>
        </p:nvSpPr>
        <p:spPr/>
        <p:txBody>
          <a:bodyPr/>
          <a:lstStyle>
            <a:lvl1pPr>
              <a:defRPr>
                <a:solidFill>
                  <a:schemeClr val="bg1"/>
                </a:solidFill>
              </a:defRPr>
            </a:lvl1pPr>
          </a:lstStyle>
          <a:p>
            <a:r>
              <a:rPr lang="en-US"/>
              <a:t>Insert Footer</a:t>
            </a:r>
          </a:p>
        </p:txBody>
      </p:sp>
      <p:sp>
        <p:nvSpPr>
          <p:cNvPr id="11" name="Title 1"/>
          <p:cNvSpPr>
            <a:spLocks noGrp="1"/>
          </p:cNvSpPr>
          <p:nvPr>
            <p:ph type="ctrTitle" hasCustomPrompt="1"/>
          </p:nvPr>
        </p:nvSpPr>
        <p:spPr>
          <a:xfrm>
            <a:off x="407895" y="1373267"/>
            <a:ext cx="13805045" cy="9293513"/>
          </a:xfrm>
        </p:spPr>
        <p:txBody>
          <a:bodyPr anchor="ctr"/>
          <a:lstStyle>
            <a:lvl1pPr algn="l">
              <a:lnSpc>
                <a:spcPts val="9647"/>
              </a:lnSpc>
              <a:defRPr sz="7915" b="1" i="0" cap="none" baseline="0">
                <a:solidFill>
                  <a:schemeClr val="accent2"/>
                </a:solidFill>
                <a:latin typeface="+mj-lt"/>
                <a:ea typeface="AvenirNext LT Pro Medium" panose="020B0803020202020204" pitchFamily="34" charset="0"/>
                <a:cs typeface="AvenirNext LT Pro Medium" panose="020B0803020202020204" pitchFamily="34" charset="0"/>
              </a:defRPr>
            </a:lvl1pPr>
          </a:lstStyle>
          <a:p>
            <a:r>
              <a:rPr lang="en-US"/>
              <a:t>Insert Section</a:t>
            </a:r>
            <a:br>
              <a:rPr lang="en-US"/>
            </a:br>
            <a:r>
              <a:rPr lang="en-US"/>
              <a:t>Title</a:t>
            </a:r>
          </a:p>
        </p:txBody>
      </p:sp>
    </p:spTree>
    <p:extLst>
      <p:ext uri="{BB962C8B-B14F-4D97-AF65-F5344CB8AC3E}">
        <p14:creationId xmlns:p14="http://schemas.microsoft.com/office/powerpoint/2010/main" val="1193236441"/>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750"/>
            <a:ext cx="20104100" cy="13472160"/>
          </a:xfrm>
          <a:custGeom>
            <a:avLst/>
            <a:gdLst/>
            <a:ahLst/>
            <a:cxnLst/>
            <a:rect l="l" t="t" r="r" b="b"/>
            <a:pathLst>
              <a:path w="20104100" h="13472160">
                <a:moveTo>
                  <a:pt x="20104100" y="0"/>
                </a:moveTo>
                <a:lnTo>
                  <a:pt x="0" y="0"/>
                </a:lnTo>
                <a:lnTo>
                  <a:pt x="0" y="13471745"/>
                </a:lnTo>
                <a:lnTo>
                  <a:pt x="20104100" y="13471745"/>
                </a:lnTo>
                <a:lnTo>
                  <a:pt x="20104100" y="0"/>
                </a:lnTo>
                <a:close/>
              </a:path>
            </a:pathLst>
          </a:custGeom>
          <a:solidFill>
            <a:srgbClr val="B8D87C"/>
          </a:solidFill>
        </p:spPr>
        <p:txBody>
          <a:bodyPr wrap="square" lIns="0" tIns="0" rIns="0" bIns="0" rtlCol="0"/>
          <a:lstStyle/>
          <a:p>
            <a:endParaRPr/>
          </a:p>
        </p:txBody>
      </p:sp>
      <p:sp>
        <p:nvSpPr>
          <p:cNvPr id="17" name="bg object 17"/>
          <p:cNvSpPr/>
          <p:nvPr/>
        </p:nvSpPr>
        <p:spPr>
          <a:xfrm>
            <a:off x="993595" y="1895400"/>
            <a:ext cx="18129885" cy="10079990"/>
          </a:xfrm>
          <a:custGeom>
            <a:avLst/>
            <a:gdLst/>
            <a:ahLst/>
            <a:cxnLst/>
            <a:rect l="l" t="t" r="r" b="b"/>
            <a:pathLst>
              <a:path w="18129885" h="10079990">
                <a:moveTo>
                  <a:pt x="18129476" y="0"/>
                </a:moveTo>
                <a:lnTo>
                  <a:pt x="0" y="0"/>
                </a:lnTo>
                <a:lnTo>
                  <a:pt x="0" y="10079471"/>
                </a:lnTo>
                <a:lnTo>
                  <a:pt x="18129476" y="10079471"/>
                </a:lnTo>
                <a:lnTo>
                  <a:pt x="18129476" y="0"/>
                </a:lnTo>
                <a:close/>
              </a:path>
            </a:pathLst>
          </a:custGeom>
          <a:solidFill>
            <a:srgbClr val="FFFFFF"/>
          </a:solidFill>
        </p:spPr>
        <p:txBody>
          <a:bodyPr wrap="square" lIns="0" tIns="0" rIns="0" bIns="0" rtlCol="0"/>
          <a:lstStyle/>
          <a:p>
            <a:endParaRPr/>
          </a:p>
        </p:txBody>
      </p:sp>
      <p:sp>
        <p:nvSpPr>
          <p:cNvPr id="18" name="bg object 18"/>
          <p:cNvSpPr/>
          <p:nvPr/>
        </p:nvSpPr>
        <p:spPr>
          <a:xfrm>
            <a:off x="15123300" y="12537783"/>
            <a:ext cx="882650" cy="349250"/>
          </a:xfrm>
          <a:custGeom>
            <a:avLst/>
            <a:gdLst/>
            <a:ahLst/>
            <a:cxnLst/>
            <a:rect l="l" t="t" r="r" b="b"/>
            <a:pathLst>
              <a:path w="882650" h="349250">
                <a:moveTo>
                  <a:pt x="882345" y="268033"/>
                </a:moveTo>
                <a:lnTo>
                  <a:pt x="598297" y="268033"/>
                </a:lnTo>
                <a:lnTo>
                  <a:pt x="498284" y="167716"/>
                </a:lnTo>
                <a:lnTo>
                  <a:pt x="571639" y="94361"/>
                </a:lnTo>
                <a:lnTo>
                  <a:pt x="679411" y="201282"/>
                </a:lnTo>
                <a:lnTo>
                  <a:pt x="686904" y="207454"/>
                </a:lnTo>
                <a:lnTo>
                  <a:pt x="695337" y="211963"/>
                </a:lnTo>
                <a:lnTo>
                  <a:pt x="704494" y="214731"/>
                </a:lnTo>
                <a:lnTo>
                  <a:pt x="714171" y="215684"/>
                </a:lnTo>
                <a:lnTo>
                  <a:pt x="882332" y="215684"/>
                </a:lnTo>
                <a:lnTo>
                  <a:pt x="882332" y="134950"/>
                </a:lnTo>
                <a:lnTo>
                  <a:pt x="727011" y="134950"/>
                </a:lnTo>
                <a:lnTo>
                  <a:pt x="606386" y="14376"/>
                </a:lnTo>
                <a:lnTo>
                  <a:pt x="590143" y="3594"/>
                </a:lnTo>
                <a:lnTo>
                  <a:pt x="571639" y="0"/>
                </a:lnTo>
                <a:lnTo>
                  <a:pt x="553135" y="3594"/>
                </a:lnTo>
                <a:lnTo>
                  <a:pt x="536892" y="14376"/>
                </a:lnTo>
                <a:lnTo>
                  <a:pt x="441007" y="110248"/>
                </a:lnTo>
                <a:lnTo>
                  <a:pt x="345452" y="14376"/>
                </a:lnTo>
                <a:lnTo>
                  <a:pt x="329209" y="3594"/>
                </a:lnTo>
                <a:lnTo>
                  <a:pt x="310705" y="0"/>
                </a:lnTo>
                <a:lnTo>
                  <a:pt x="292201" y="3594"/>
                </a:lnTo>
                <a:lnTo>
                  <a:pt x="275945" y="14376"/>
                </a:lnTo>
                <a:lnTo>
                  <a:pt x="155333" y="134950"/>
                </a:lnTo>
                <a:lnTo>
                  <a:pt x="12" y="134950"/>
                </a:lnTo>
                <a:lnTo>
                  <a:pt x="12" y="215684"/>
                </a:lnTo>
                <a:lnTo>
                  <a:pt x="169024" y="215684"/>
                </a:lnTo>
                <a:lnTo>
                  <a:pt x="310705" y="94361"/>
                </a:lnTo>
                <a:lnTo>
                  <a:pt x="383794" y="167462"/>
                </a:lnTo>
                <a:lnTo>
                  <a:pt x="283222" y="268033"/>
                </a:lnTo>
                <a:lnTo>
                  <a:pt x="0" y="268033"/>
                </a:lnTo>
                <a:lnTo>
                  <a:pt x="0" y="348767"/>
                </a:lnTo>
                <a:lnTo>
                  <a:pt x="296887" y="348767"/>
                </a:lnTo>
                <a:lnTo>
                  <a:pt x="306539" y="347814"/>
                </a:lnTo>
                <a:lnTo>
                  <a:pt x="315696" y="345046"/>
                </a:lnTo>
                <a:lnTo>
                  <a:pt x="324129" y="340537"/>
                </a:lnTo>
                <a:lnTo>
                  <a:pt x="331635" y="334365"/>
                </a:lnTo>
                <a:lnTo>
                  <a:pt x="441159" y="224840"/>
                </a:lnTo>
                <a:lnTo>
                  <a:pt x="550722" y="334391"/>
                </a:lnTo>
                <a:lnTo>
                  <a:pt x="558228" y="340550"/>
                </a:lnTo>
                <a:lnTo>
                  <a:pt x="566661" y="345059"/>
                </a:lnTo>
                <a:lnTo>
                  <a:pt x="575805" y="347827"/>
                </a:lnTo>
                <a:lnTo>
                  <a:pt x="585457" y="348767"/>
                </a:lnTo>
                <a:lnTo>
                  <a:pt x="882345" y="348767"/>
                </a:lnTo>
                <a:lnTo>
                  <a:pt x="882345" y="268033"/>
                </a:lnTo>
                <a:close/>
              </a:path>
            </a:pathLst>
          </a:custGeom>
          <a:solidFill>
            <a:srgbClr val="221F1F"/>
          </a:solidFill>
        </p:spPr>
        <p:txBody>
          <a:bodyPr wrap="square" lIns="0" tIns="0" rIns="0" bIns="0" rtlCol="0"/>
          <a:lstStyle/>
          <a:p>
            <a:endParaRPr/>
          </a:p>
        </p:txBody>
      </p:sp>
      <p:sp>
        <p:nvSpPr>
          <p:cNvPr id="19" name="bg object 19"/>
          <p:cNvSpPr/>
          <p:nvPr/>
        </p:nvSpPr>
        <p:spPr>
          <a:xfrm>
            <a:off x="16145456" y="12537726"/>
            <a:ext cx="399415" cy="349250"/>
          </a:xfrm>
          <a:custGeom>
            <a:avLst/>
            <a:gdLst/>
            <a:ahLst/>
            <a:cxnLst/>
            <a:rect l="l" t="t" r="r" b="b"/>
            <a:pathLst>
              <a:path w="399415" h="349250">
                <a:moveTo>
                  <a:pt x="399080" y="0"/>
                </a:moveTo>
                <a:lnTo>
                  <a:pt x="277217" y="0"/>
                </a:lnTo>
                <a:lnTo>
                  <a:pt x="201284" y="223675"/>
                </a:lnTo>
                <a:lnTo>
                  <a:pt x="199301" y="223675"/>
                </a:lnTo>
                <a:lnTo>
                  <a:pt x="119872" y="0"/>
                </a:lnTo>
                <a:lnTo>
                  <a:pt x="0" y="0"/>
                </a:lnTo>
                <a:lnTo>
                  <a:pt x="0" y="348820"/>
                </a:lnTo>
                <a:lnTo>
                  <a:pt x="79345" y="348820"/>
                </a:lnTo>
                <a:lnTo>
                  <a:pt x="77354" y="101986"/>
                </a:lnTo>
                <a:lnTo>
                  <a:pt x="78828" y="101986"/>
                </a:lnTo>
                <a:lnTo>
                  <a:pt x="167017" y="348820"/>
                </a:lnTo>
                <a:lnTo>
                  <a:pt x="226144" y="348820"/>
                </a:lnTo>
                <a:lnTo>
                  <a:pt x="316787" y="101986"/>
                </a:lnTo>
                <a:lnTo>
                  <a:pt x="318269" y="101986"/>
                </a:lnTo>
                <a:lnTo>
                  <a:pt x="316309" y="348820"/>
                </a:lnTo>
                <a:lnTo>
                  <a:pt x="399080" y="348820"/>
                </a:lnTo>
                <a:lnTo>
                  <a:pt x="399080" y="0"/>
                </a:lnTo>
                <a:close/>
              </a:path>
            </a:pathLst>
          </a:custGeom>
          <a:solidFill>
            <a:srgbClr val="221F1F"/>
          </a:solidFill>
        </p:spPr>
        <p:txBody>
          <a:bodyPr wrap="square" lIns="0" tIns="0" rIns="0" bIns="0" rtlCol="0"/>
          <a:lstStyle/>
          <a:p>
            <a:endParaRPr/>
          </a:p>
        </p:txBody>
      </p:sp>
      <p:sp>
        <p:nvSpPr>
          <p:cNvPr id="20" name="bg object 20"/>
          <p:cNvSpPr/>
          <p:nvPr/>
        </p:nvSpPr>
        <p:spPr>
          <a:xfrm>
            <a:off x="16620872" y="12537300"/>
            <a:ext cx="243840" cy="349250"/>
          </a:xfrm>
          <a:custGeom>
            <a:avLst/>
            <a:gdLst/>
            <a:ahLst/>
            <a:cxnLst/>
            <a:rect l="l" t="t" r="r" b="b"/>
            <a:pathLst>
              <a:path w="243840" h="349250">
                <a:moveTo>
                  <a:pt x="243382" y="276860"/>
                </a:moveTo>
                <a:lnTo>
                  <a:pt x="81305" y="276860"/>
                </a:lnTo>
                <a:lnTo>
                  <a:pt x="81305" y="204470"/>
                </a:lnTo>
                <a:lnTo>
                  <a:pt x="226148" y="204470"/>
                </a:lnTo>
                <a:lnTo>
                  <a:pt x="226148" y="137160"/>
                </a:lnTo>
                <a:lnTo>
                  <a:pt x="81305" y="137160"/>
                </a:lnTo>
                <a:lnTo>
                  <a:pt x="81305" y="71120"/>
                </a:lnTo>
                <a:lnTo>
                  <a:pt x="234543" y="71120"/>
                </a:lnTo>
                <a:lnTo>
                  <a:pt x="234543" y="0"/>
                </a:lnTo>
                <a:lnTo>
                  <a:pt x="0" y="0"/>
                </a:lnTo>
                <a:lnTo>
                  <a:pt x="0" y="71120"/>
                </a:lnTo>
                <a:lnTo>
                  <a:pt x="0" y="137160"/>
                </a:lnTo>
                <a:lnTo>
                  <a:pt x="0" y="204470"/>
                </a:lnTo>
                <a:lnTo>
                  <a:pt x="0" y="276860"/>
                </a:lnTo>
                <a:lnTo>
                  <a:pt x="0" y="349250"/>
                </a:lnTo>
                <a:lnTo>
                  <a:pt x="243382" y="349250"/>
                </a:lnTo>
                <a:lnTo>
                  <a:pt x="243382" y="276860"/>
                </a:lnTo>
                <a:close/>
              </a:path>
            </a:pathLst>
          </a:custGeom>
          <a:solidFill>
            <a:srgbClr val="221F1F"/>
          </a:solidFill>
        </p:spPr>
        <p:txBody>
          <a:bodyPr wrap="square" lIns="0" tIns="0" rIns="0" bIns="0" rtlCol="0"/>
          <a:lstStyle/>
          <a:p>
            <a:endParaRPr/>
          </a:p>
        </p:txBody>
      </p:sp>
      <p:sp>
        <p:nvSpPr>
          <p:cNvPr id="21" name="bg object 21"/>
          <p:cNvSpPr/>
          <p:nvPr/>
        </p:nvSpPr>
        <p:spPr>
          <a:xfrm>
            <a:off x="16900145" y="12537275"/>
            <a:ext cx="281305" cy="349250"/>
          </a:xfrm>
          <a:custGeom>
            <a:avLst/>
            <a:gdLst/>
            <a:ahLst/>
            <a:cxnLst/>
            <a:rect l="l" t="t" r="r" b="b"/>
            <a:pathLst>
              <a:path w="281305" h="349250">
                <a:moveTo>
                  <a:pt x="281292" y="0"/>
                </a:moveTo>
                <a:lnTo>
                  <a:pt x="0" y="0"/>
                </a:lnTo>
                <a:lnTo>
                  <a:pt x="0" y="72390"/>
                </a:lnTo>
                <a:lnTo>
                  <a:pt x="98513" y="72390"/>
                </a:lnTo>
                <a:lnTo>
                  <a:pt x="98513" y="349250"/>
                </a:lnTo>
                <a:lnTo>
                  <a:pt x="182765" y="349250"/>
                </a:lnTo>
                <a:lnTo>
                  <a:pt x="182765" y="72390"/>
                </a:lnTo>
                <a:lnTo>
                  <a:pt x="281292" y="72390"/>
                </a:lnTo>
                <a:lnTo>
                  <a:pt x="281292" y="0"/>
                </a:lnTo>
                <a:close/>
              </a:path>
            </a:pathLst>
          </a:custGeom>
          <a:solidFill>
            <a:srgbClr val="221F1F"/>
          </a:solidFill>
        </p:spPr>
        <p:txBody>
          <a:bodyPr wrap="square" lIns="0" tIns="0" rIns="0" bIns="0" rtlCol="0"/>
          <a:lstStyle/>
          <a:p>
            <a:endParaRPr/>
          </a:p>
        </p:txBody>
      </p:sp>
      <p:sp>
        <p:nvSpPr>
          <p:cNvPr id="22" name="bg object 22"/>
          <p:cNvSpPr/>
          <p:nvPr/>
        </p:nvSpPr>
        <p:spPr>
          <a:xfrm>
            <a:off x="17979606" y="12537300"/>
            <a:ext cx="220345" cy="349250"/>
          </a:xfrm>
          <a:custGeom>
            <a:avLst/>
            <a:gdLst/>
            <a:ahLst/>
            <a:cxnLst/>
            <a:rect l="l" t="t" r="r" b="b"/>
            <a:pathLst>
              <a:path w="220344" h="349250">
                <a:moveTo>
                  <a:pt x="219735" y="275590"/>
                </a:moveTo>
                <a:lnTo>
                  <a:pt x="84759" y="275590"/>
                </a:lnTo>
                <a:lnTo>
                  <a:pt x="84759" y="0"/>
                </a:lnTo>
                <a:lnTo>
                  <a:pt x="0" y="0"/>
                </a:lnTo>
                <a:lnTo>
                  <a:pt x="0" y="275590"/>
                </a:lnTo>
                <a:lnTo>
                  <a:pt x="0" y="349250"/>
                </a:lnTo>
                <a:lnTo>
                  <a:pt x="219735" y="349250"/>
                </a:lnTo>
                <a:lnTo>
                  <a:pt x="219735" y="275590"/>
                </a:lnTo>
                <a:close/>
              </a:path>
            </a:pathLst>
          </a:custGeom>
          <a:solidFill>
            <a:srgbClr val="221F1F"/>
          </a:solidFill>
        </p:spPr>
        <p:txBody>
          <a:bodyPr wrap="square" lIns="0" tIns="0" rIns="0" bIns="0" rtlCol="0"/>
          <a:lstStyle/>
          <a:p>
            <a:endParaRPr/>
          </a:p>
        </p:txBody>
      </p:sp>
      <p:sp>
        <p:nvSpPr>
          <p:cNvPr id="23" name="bg object 23"/>
          <p:cNvSpPr/>
          <p:nvPr/>
        </p:nvSpPr>
        <p:spPr>
          <a:xfrm>
            <a:off x="18248103" y="12537732"/>
            <a:ext cx="85090" cy="349250"/>
          </a:xfrm>
          <a:custGeom>
            <a:avLst/>
            <a:gdLst/>
            <a:ahLst/>
            <a:cxnLst/>
            <a:rect l="l" t="t" r="r" b="b"/>
            <a:pathLst>
              <a:path w="85090" h="349250">
                <a:moveTo>
                  <a:pt x="84754" y="0"/>
                </a:moveTo>
                <a:lnTo>
                  <a:pt x="0" y="0"/>
                </a:lnTo>
                <a:lnTo>
                  <a:pt x="0" y="348820"/>
                </a:lnTo>
                <a:lnTo>
                  <a:pt x="84754" y="348820"/>
                </a:lnTo>
                <a:lnTo>
                  <a:pt x="84754" y="0"/>
                </a:lnTo>
                <a:close/>
              </a:path>
            </a:pathLst>
          </a:custGeom>
          <a:solidFill>
            <a:srgbClr val="221F1F"/>
          </a:solidFill>
        </p:spPr>
        <p:txBody>
          <a:bodyPr wrap="square" lIns="0" tIns="0" rIns="0" bIns="0" rtlCol="0"/>
          <a:lstStyle/>
          <a:p>
            <a:endParaRPr/>
          </a:p>
        </p:txBody>
      </p:sp>
      <p:sp>
        <p:nvSpPr>
          <p:cNvPr id="24" name="bg object 24"/>
          <p:cNvSpPr/>
          <p:nvPr/>
        </p:nvSpPr>
        <p:spPr>
          <a:xfrm>
            <a:off x="18412169" y="12537732"/>
            <a:ext cx="711200" cy="349250"/>
          </a:xfrm>
          <a:custGeom>
            <a:avLst/>
            <a:gdLst/>
            <a:ahLst/>
            <a:cxnLst/>
            <a:rect l="l" t="t" r="r" b="b"/>
            <a:pathLst>
              <a:path w="711200" h="349250">
                <a:moveTo>
                  <a:pt x="317271" y="0"/>
                </a:moveTo>
                <a:lnTo>
                  <a:pt x="235496" y="0"/>
                </a:lnTo>
                <a:lnTo>
                  <a:pt x="237451" y="227622"/>
                </a:lnTo>
                <a:lnTo>
                  <a:pt x="235978" y="227622"/>
                </a:lnTo>
                <a:lnTo>
                  <a:pt x="96062" y="0"/>
                </a:lnTo>
                <a:lnTo>
                  <a:pt x="0" y="0"/>
                </a:lnTo>
                <a:lnTo>
                  <a:pt x="0" y="348818"/>
                </a:lnTo>
                <a:lnTo>
                  <a:pt x="81775" y="348818"/>
                </a:lnTo>
                <a:lnTo>
                  <a:pt x="79794" y="120726"/>
                </a:lnTo>
                <a:lnTo>
                  <a:pt x="81292" y="120726"/>
                </a:lnTo>
                <a:lnTo>
                  <a:pt x="221691" y="348818"/>
                </a:lnTo>
                <a:lnTo>
                  <a:pt x="317271" y="348818"/>
                </a:lnTo>
                <a:lnTo>
                  <a:pt x="317271" y="0"/>
                </a:lnTo>
                <a:close/>
              </a:path>
              <a:path w="711200" h="349250">
                <a:moveTo>
                  <a:pt x="710895" y="348818"/>
                </a:moveTo>
                <a:lnTo>
                  <a:pt x="584796" y="164553"/>
                </a:lnTo>
                <a:lnTo>
                  <a:pt x="695134" y="0"/>
                </a:lnTo>
                <a:lnTo>
                  <a:pt x="597090" y="0"/>
                </a:lnTo>
                <a:lnTo>
                  <a:pt x="533057" y="108394"/>
                </a:lnTo>
                <a:lnTo>
                  <a:pt x="468033" y="0"/>
                </a:lnTo>
                <a:lnTo>
                  <a:pt x="366534" y="0"/>
                </a:lnTo>
                <a:lnTo>
                  <a:pt x="478866" y="164553"/>
                </a:lnTo>
                <a:lnTo>
                  <a:pt x="356692" y="348818"/>
                </a:lnTo>
                <a:lnTo>
                  <a:pt x="457174" y="348818"/>
                </a:lnTo>
                <a:lnTo>
                  <a:pt x="530593" y="225653"/>
                </a:lnTo>
                <a:lnTo>
                  <a:pt x="606958" y="348818"/>
                </a:lnTo>
                <a:lnTo>
                  <a:pt x="710895" y="348818"/>
                </a:lnTo>
                <a:close/>
              </a:path>
            </a:pathLst>
          </a:custGeom>
          <a:solidFill>
            <a:srgbClr val="221F1F"/>
          </a:solidFill>
        </p:spPr>
        <p:txBody>
          <a:bodyPr wrap="square" lIns="0" tIns="0" rIns="0" bIns="0" rtlCol="0"/>
          <a:lstStyle/>
          <a:p>
            <a:endParaRPr/>
          </a:p>
        </p:txBody>
      </p:sp>
      <p:sp>
        <p:nvSpPr>
          <p:cNvPr id="25" name="bg object 25"/>
          <p:cNvSpPr/>
          <p:nvPr/>
        </p:nvSpPr>
        <p:spPr>
          <a:xfrm>
            <a:off x="17229773" y="12528385"/>
            <a:ext cx="689610" cy="367665"/>
          </a:xfrm>
          <a:custGeom>
            <a:avLst/>
            <a:gdLst/>
            <a:ahLst/>
            <a:cxnLst/>
            <a:rect l="l" t="t" r="r" b="b"/>
            <a:pathLst>
              <a:path w="689609" h="367665">
                <a:moveTo>
                  <a:pt x="285242" y="358165"/>
                </a:moveTo>
                <a:lnTo>
                  <a:pt x="200723" y="219722"/>
                </a:lnTo>
                <a:lnTo>
                  <a:pt x="194119" y="208902"/>
                </a:lnTo>
                <a:lnTo>
                  <a:pt x="210185" y="202857"/>
                </a:lnTo>
                <a:lnTo>
                  <a:pt x="224409" y="195097"/>
                </a:lnTo>
                <a:lnTo>
                  <a:pt x="236791" y="185610"/>
                </a:lnTo>
                <a:lnTo>
                  <a:pt x="247319" y="174409"/>
                </a:lnTo>
                <a:lnTo>
                  <a:pt x="255727" y="161620"/>
                </a:lnTo>
                <a:lnTo>
                  <a:pt x="256984" y="158648"/>
                </a:lnTo>
                <a:lnTo>
                  <a:pt x="261734" y="147421"/>
                </a:lnTo>
                <a:lnTo>
                  <a:pt x="265214" y="132359"/>
                </a:lnTo>
                <a:lnTo>
                  <a:pt x="265341" y="131813"/>
                </a:lnTo>
                <a:lnTo>
                  <a:pt x="266433" y="116268"/>
                </a:lnTo>
                <a:lnTo>
                  <a:pt x="260769" y="77343"/>
                </a:lnTo>
                <a:lnTo>
                  <a:pt x="233895" y="38684"/>
                </a:lnTo>
                <a:lnTo>
                  <a:pt x="193675" y="17564"/>
                </a:lnTo>
                <a:lnTo>
                  <a:pt x="183261" y="14859"/>
                </a:lnTo>
                <a:lnTo>
                  <a:pt x="183261" y="108077"/>
                </a:lnTo>
                <a:lnTo>
                  <a:pt x="183261" y="125145"/>
                </a:lnTo>
                <a:lnTo>
                  <a:pt x="157035" y="153720"/>
                </a:lnTo>
                <a:lnTo>
                  <a:pt x="128803" y="158648"/>
                </a:lnTo>
                <a:lnTo>
                  <a:pt x="81775" y="158648"/>
                </a:lnTo>
                <a:lnTo>
                  <a:pt x="81775" y="77343"/>
                </a:lnTo>
                <a:lnTo>
                  <a:pt x="133096" y="77343"/>
                </a:lnTo>
                <a:lnTo>
                  <a:pt x="170141" y="87274"/>
                </a:lnTo>
                <a:lnTo>
                  <a:pt x="183261" y="108077"/>
                </a:lnTo>
                <a:lnTo>
                  <a:pt x="183261" y="14859"/>
                </a:lnTo>
                <a:lnTo>
                  <a:pt x="145503" y="9677"/>
                </a:lnTo>
                <a:lnTo>
                  <a:pt x="132994" y="9347"/>
                </a:lnTo>
                <a:lnTo>
                  <a:pt x="0" y="9347"/>
                </a:lnTo>
                <a:lnTo>
                  <a:pt x="0" y="358165"/>
                </a:lnTo>
                <a:lnTo>
                  <a:pt x="82257" y="358165"/>
                </a:lnTo>
                <a:lnTo>
                  <a:pt x="82257" y="219722"/>
                </a:lnTo>
                <a:lnTo>
                  <a:pt x="110972" y="219722"/>
                </a:lnTo>
                <a:lnTo>
                  <a:pt x="186715" y="358165"/>
                </a:lnTo>
                <a:lnTo>
                  <a:pt x="285242" y="358165"/>
                </a:lnTo>
                <a:close/>
              </a:path>
              <a:path w="689609" h="367665">
                <a:moveTo>
                  <a:pt x="689241" y="182283"/>
                </a:moveTo>
                <a:lnTo>
                  <a:pt x="685660" y="142443"/>
                </a:lnTo>
                <a:lnTo>
                  <a:pt x="667118" y="90424"/>
                </a:lnTo>
                <a:lnTo>
                  <a:pt x="658152" y="75882"/>
                </a:lnTo>
                <a:lnTo>
                  <a:pt x="657885" y="75438"/>
                </a:lnTo>
                <a:lnTo>
                  <a:pt x="622007" y="38112"/>
                </a:lnTo>
                <a:lnTo>
                  <a:pt x="599097" y="23799"/>
                </a:lnTo>
                <a:lnTo>
                  <a:pt x="599097" y="182283"/>
                </a:lnTo>
                <a:lnTo>
                  <a:pt x="598639" y="193878"/>
                </a:lnTo>
                <a:lnTo>
                  <a:pt x="587629" y="235508"/>
                </a:lnTo>
                <a:lnTo>
                  <a:pt x="564045" y="266890"/>
                </a:lnTo>
                <a:lnTo>
                  <a:pt x="530110" y="286105"/>
                </a:lnTo>
                <a:lnTo>
                  <a:pt x="499071" y="290677"/>
                </a:lnTo>
                <a:lnTo>
                  <a:pt x="488238" y="290169"/>
                </a:lnTo>
                <a:lnTo>
                  <a:pt x="449884" y="278104"/>
                </a:lnTo>
                <a:lnTo>
                  <a:pt x="421208" y="252628"/>
                </a:lnTo>
                <a:lnTo>
                  <a:pt x="403707" y="215671"/>
                </a:lnTo>
                <a:lnTo>
                  <a:pt x="399542" y="182283"/>
                </a:lnTo>
                <a:lnTo>
                  <a:pt x="399986" y="171145"/>
                </a:lnTo>
                <a:lnTo>
                  <a:pt x="410641" y="130416"/>
                </a:lnTo>
                <a:lnTo>
                  <a:pt x="434098" y="99517"/>
                </a:lnTo>
                <a:lnTo>
                  <a:pt x="468033" y="80441"/>
                </a:lnTo>
                <a:lnTo>
                  <a:pt x="499071" y="75882"/>
                </a:lnTo>
                <a:lnTo>
                  <a:pt x="509930" y="76377"/>
                </a:lnTo>
                <a:lnTo>
                  <a:pt x="548614" y="88442"/>
                </a:lnTo>
                <a:lnTo>
                  <a:pt x="577418" y="113550"/>
                </a:lnTo>
                <a:lnTo>
                  <a:pt x="594944" y="149961"/>
                </a:lnTo>
                <a:lnTo>
                  <a:pt x="599097" y="182283"/>
                </a:lnTo>
                <a:lnTo>
                  <a:pt x="599097" y="23799"/>
                </a:lnTo>
                <a:lnTo>
                  <a:pt x="557085" y="7200"/>
                </a:lnTo>
                <a:lnTo>
                  <a:pt x="519150" y="800"/>
                </a:lnTo>
                <a:lnTo>
                  <a:pt x="499071" y="0"/>
                </a:lnTo>
                <a:lnTo>
                  <a:pt x="479005" y="800"/>
                </a:lnTo>
                <a:lnTo>
                  <a:pt x="441198" y="7200"/>
                </a:lnTo>
                <a:lnTo>
                  <a:pt x="391045" y="28321"/>
                </a:lnTo>
                <a:lnTo>
                  <a:pt x="351358" y="61722"/>
                </a:lnTo>
                <a:lnTo>
                  <a:pt x="323697" y="106654"/>
                </a:lnTo>
                <a:lnTo>
                  <a:pt x="310299" y="161861"/>
                </a:lnTo>
                <a:lnTo>
                  <a:pt x="309410" y="182283"/>
                </a:lnTo>
                <a:lnTo>
                  <a:pt x="310299" y="202526"/>
                </a:lnTo>
                <a:lnTo>
                  <a:pt x="317436" y="240347"/>
                </a:lnTo>
                <a:lnTo>
                  <a:pt x="340741" y="289687"/>
                </a:lnTo>
                <a:lnTo>
                  <a:pt x="376605" y="328041"/>
                </a:lnTo>
                <a:lnTo>
                  <a:pt x="423443" y="354228"/>
                </a:lnTo>
                <a:lnTo>
                  <a:pt x="479005" y="366699"/>
                </a:lnTo>
                <a:lnTo>
                  <a:pt x="499071" y="367525"/>
                </a:lnTo>
                <a:lnTo>
                  <a:pt x="519150" y="366699"/>
                </a:lnTo>
                <a:lnTo>
                  <a:pt x="557085" y="360045"/>
                </a:lnTo>
                <a:lnTo>
                  <a:pt x="607517" y="338150"/>
                </a:lnTo>
                <a:lnTo>
                  <a:pt x="647280" y="303733"/>
                </a:lnTo>
                <a:lnTo>
                  <a:pt x="657136" y="290677"/>
                </a:lnTo>
                <a:lnTo>
                  <a:pt x="657885" y="289687"/>
                </a:lnTo>
                <a:lnTo>
                  <a:pt x="681202" y="240347"/>
                </a:lnTo>
                <a:lnTo>
                  <a:pt x="688340" y="202526"/>
                </a:lnTo>
                <a:lnTo>
                  <a:pt x="689241" y="182283"/>
                </a:lnTo>
                <a:close/>
              </a:path>
            </a:pathLst>
          </a:custGeom>
          <a:solidFill>
            <a:srgbClr val="221F1F"/>
          </a:solidFill>
        </p:spPr>
        <p:txBody>
          <a:bodyPr wrap="square" lIns="0" tIns="0" rIns="0" bIns="0" rtlCol="0"/>
          <a:lstStyle/>
          <a:p>
            <a:endParaRPr/>
          </a:p>
        </p:txBody>
      </p:sp>
      <p:sp>
        <p:nvSpPr>
          <p:cNvPr id="26" name="bg object 26"/>
          <p:cNvSpPr/>
          <p:nvPr/>
        </p:nvSpPr>
        <p:spPr>
          <a:xfrm>
            <a:off x="991180" y="12266414"/>
            <a:ext cx="2078989" cy="637540"/>
          </a:xfrm>
          <a:custGeom>
            <a:avLst/>
            <a:gdLst/>
            <a:ahLst/>
            <a:cxnLst/>
            <a:rect l="l" t="t" r="r" b="b"/>
            <a:pathLst>
              <a:path w="2078989" h="637540">
                <a:moveTo>
                  <a:pt x="415735" y="53003"/>
                </a:moveTo>
                <a:lnTo>
                  <a:pt x="376226" y="53003"/>
                </a:lnTo>
                <a:lnTo>
                  <a:pt x="390041" y="74611"/>
                </a:lnTo>
                <a:lnTo>
                  <a:pt x="400219" y="98039"/>
                </a:lnTo>
                <a:lnTo>
                  <a:pt x="406505" y="122288"/>
                </a:lnTo>
                <a:lnTo>
                  <a:pt x="406629" y="122766"/>
                </a:lnTo>
                <a:lnTo>
                  <a:pt x="409071" y="147574"/>
                </a:lnTo>
                <a:lnTo>
                  <a:pt x="409140" y="589279"/>
                </a:lnTo>
                <a:lnTo>
                  <a:pt x="417314" y="589706"/>
                </a:lnTo>
                <a:lnTo>
                  <a:pt x="425943" y="590880"/>
                </a:lnTo>
                <a:lnTo>
                  <a:pt x="434571" y="592638"/>
                </a:lnTo>
                <a:lnTo>
                  <a:pt x="442746" y="594818"/>
                </a:lnTo>
                <a:lnTo>
                  <a:pt x="442746" y="147574"/>
                </a:lnTo>
                <a:lnTo>
                  <a:pt x="438522" y="110758"/>
                </a:lnTo>
                <a:lnTo>
                  <a:pt x="427674" y="75693"/>
                </a:lnTo>
                <a:lnTo>
                  <a:pt x="415735" y="53003"/>
                </a:lnTo>
                <a:close/>
              </a:path>
              <a:path w="2078989" h="637540">
                <a:moveTo>
                  <a:pt x="206611" y="222755"/>
                </a:moveTo>
                <a:lnTo>
                  <a:pt x="101508" y="222755"/>
                </a:lnTo>
                <a:lnTo>
                  <a:pt x="136280" y="235829"/>
                </a:lnTo>
                <a:lnTo>
                  <a:pt x="153294" y="241947"/>
                </a:lnTo>
                <a:lnTo>
                  <a:pt x="172875" y="248391"/>
                </a:lnTo>
                <a:lnTo>
                  <a:pt x="200243" y="255662"/>
                </a:lnTo>
                <a:lnTo>
                  <a:pt x="200243" y="557406"/>
                </a:lnTo>
                <a:lnTo>
                  <a:pt x="176223" y="562537"/>
                </a:lnTo>
                <a:lnTo>
                  <a:pt x="152562" y="569098"/>
                </a:lnTo>
                <a:lnTo>
                  <a:pt x="129357" y="577088"/>
                </a:lnTo>
                <a:lnTo>
                  <a:pt x="106705" y="586506"/>
                </a:lnTo>
                <a:lnTo>
                  <a:pt x="170793" y="586506"/>
                </a:lnTo>
                <a:lnTo>
                  <a:pt x="209507" y="571646"/>
                </a:lnTo>
                <a:lnTo>
                  <a:pt x="249521" y="560912"/>
                </a:lnTo>
                <a:lnTo>
                  <a:pt x="290443" y="554401"/>
                </a:lnTo>
                <a:lnTo>
                  <a:pt x="331884" y="552209"/>
                </a:lnTo>
                <a:lnTo>
                  <a:pt x="327535" y="551867"/>
                </a:lnTo>
                <a:lnTo>
                  <a:pt x="234540" y="551867"/>
                </a:lnTo>
                <a:lnTo>
                  <a:pt x="234540" y="232108"/>
                </a:lnTo>
                <a:lnTo>
                  <a:pt x="229343" y="228644"/>
                </a:lnTo>
                <a:lnTo>
                  <a:pt x="206611" y="222755"/>
                </a:lnTo>
                <a:close/>
              </a:path>
              <a:path w="2078989" h="637540">
                <a:moveTo>
                  <a:pt x="80720" y="112935"/>
                </a:moveTo>
                <a:lnTo>
                  <a:pt x="75872" y="112935"/>
                </a:lnTo>
                <a:lnTo>
                  <a:pt x="71017" y="114667"/>
                </a:lnTo>
                <a:lnTo>
                  <a:pt x="30068" y="141960"/>
                </a:lnTo>
                <a:lnTo>
                  <a:pt x="4538" y="183986"/>
                </a:lnTo>
                <a:lnTo>
                  <a:pt x="349" y="208897"/>
                </a:lnTo>
                <a:lnTo>
                  <a:pt x="349" y="585814"/>
                </a:lnTo>
                <a:lnTo>
                  <a:pt x="33955" y="585814"/>
                </a:lnTo>
                <a:lnTo>
                  <a:pt x="33955" y="208897"/>
                </a:lnTo>
                <a:lnTo>
                  <a:pt x="35961" y="191888"/>
                </a:lnTo>
                <a:lnTo>
                  <a:pt x="42224" y="176244"/>
                </a:lnTo>
                <a:lnTo>
                  <a:pt x="52320" y="162809"/>
                </a:lnTo>
                <a:lnTo>
                  <a:pt x="65828" y="152429"/>
                </a:lnTo>
                <a:lnTo>
                  <a:pt x="102549" y="152429"/>
                </a:lnTo>
                <a:lnTo>
                  <a:pt x="102549" y="123329"/>
                </a:lnTo>
                <a:lnTo>
                  <a:pt x="85575" y="114667"/>
                </a:lnTo>
                <a:lnTo>
                  <a:pt x="80720" y="112935"/>
                </a:lnTo>
                <a:close/>
              </a:path>
              <a:path w="2078989" h="637540">
                <a:moveTo>
                  <a:pt x="102549" y="152429"/>
                </a:moveTo>
                <a:lnTo>
                  <a:pt x="68252" y="152429"/>
                </a:lnTo>
                <a:lnTo>
                  <a:pt x="68252" y="585814"/>
                </a:lnTo>
                <a:lnTo>
                  <a:pt x="101508" y="585814"/>
                </a:lnTo>
                <a:lnTo>
                  <a:pt x="101508" y="222755"/>
                </a:lnTo>
                <a:lnTo>
                  <a:pt x="206611" y="222755"/>
                </a:lnTo>
                <a:lnTo>
                  <a:pt x="188873" y="218146"/>
                </a:lnTo>
                <a:lnTo>
                  <a:pt x="159534" y="209025"/>
                </a:lnTo>
                <a:lnTo>
                  <a:pt x="130715" y="198540"/>
                </a:lnTo>
                <a:lnTo>
                  <a:pt x="102549" y="186726"/>
                </a:lnTo>
                <a:lnTo>
                  <a:pt x="102549" y="152429"/>
                </a:lnTo>
                <a:close/>
              </a:path>
              <a:path w="2078989" h="637540">
                <a:moveTo>
                  <a:pt x="376226" y="163514"/>
                </a:moveTo>
                <a:lnTo>
                  <a:pt x="341587" y="163514"/>
                </a:lnTo>
                <a:lnTo>
                  <a:pt x="341587" y="585465"/>
                </a:lnTo>
                <a:lnTo>
                  <a:pt x="376226" y="585465"/>
                </a:lnTo>
                <a:lnTo>
                  <a:pt x="376226" y="163514"/>
                </a:lnTo>
                <a:close/>
              </a:path>
              <a:path w="2078989" h="637540">
                <a:moveTo>
                  <a:pt x="370687" y="0"/>
                </a:moveTo>
                <a:lnTo>
                  <a:pt x="366181" y="0"/>
                </a:lnTo>
                <a:lnTo>
                  <a:pt x="362025" y="1732"/>
                </a:lnTo>
                <a:lnTo>
                  <a:pt x="341929" y="12817"/>
                </a:lnTo>
                <a:lnTo>
                  <a:pt x="341929" y="110511"/>
                </a:lnTo>
                <a:lnTo>
                  <a:pt x="329242" y="128331"/>
                </a:lnTo>
                <a:lnTo>
                  <a:pt x="314216" y="144201"/>
                </a:lnTo>
                <a:lnTo>
                  <a:pt x="297112" y="157862"/>
                </a:lnTo>
                <a:lnTo>
                  <a:pt x="278190" y="169053"/>
                </a:lnTo>
                <a:lnTo>
                  <a:pt x="272301" y="171477"/>
                </a:lnTo>
                <a:lnTo>
                  <a:pt x="268487" y="178064"/>
                </a:lnTo>
                <a:lnTo>
                  <a:pt x="269144" y="183986"/>
                </a:lnTo>
                <a:lnTo>
                  <a:pt x="269179" y="548744"/>
                </a:lnTo>
                <a:lnTo>
                  <a:pt x="258215" y="549232"/>
                </a:lnTo>
                <a:lnTo>
                  <a:pt x="246924" y="550306"/>
                </a:lnTo>
                <a:lnTo>
                  <a:pt x="238101" y="551379"/>
                </a:lnTo>
                <a:lnTo>
                  <a:pt x="234540" y="551867"/>
                </a:lnTo>
                <a:lnTo>
                  <a:pt x="327535" y="551867"/>
                </a:lnTo>
                <a:lnTo>
                  <a:pt x="301052" y="549785"/>
                </a:lnTo>
                <a:lnTo>
                  <a:pt x="301052" y="193997"/>
                </a:lnTo>
                <a:lnTo>
                  <a:pt x="333211" y="172077"/>
                </a:lnTo>
                <a:lnTo>
                  <a:pt x="341587" y="163514"/>
                </a:lnTo>
                <a:lnTo>
                  <a:pt x="376226" y="163514"/>
                </a:lnTo>
                <a:lnTo>
                  <a:pt x="376226" y="53003"/>
                </a:lnTo>
                <a:lnTo>
                  <a:pt x="415735" y="53003"/>
                </a:lnTo>
                <a:lnTo>
                  <a:pt x="410590" y="43225"/>
                </a:lnTo>
                <a:lnTo>
                  <a:pt x="387661" y="14200"/>
                </a:lnTo>
                <a:lnTo>
                  <a:pt x="374493" y="1732"/>
                </a:lnTo>
                <a:lnTo>
                  <a:pt x="370687" y="0"/>
                </a:lnTo>
                <a:close/>
              </a:path>
              <a:path w="2078989" h="637540">
                <a:moveTo>
                  <a:pt x="381157" y="600015"/>
                </a:moveTo>
                <a:lnTo>
                  <a:pt x="0" y="600015"/>
                </a:lnTo>
                <a:lnTo>
                  <a:pt x="0" y="622535"/>
                </a:lnTo>
                <a:lnTo>
                  <a:pt x="448634" y="622535"/>
                </a:lnTo>
                <a:lnTo>
                  <a:pt x="466753" y="624419"/>
                </a:lnTo>
                <a:lnTo>
                  <a:pt x="484708" y="627471"/>
                </a:lnTo>
                <a:lnTo>
                  <a:pt x="502468" y="631693"/>
                </a:lnTo>
                <a:lnTo>
                  <a:pt x="520001" y="637085"/>
                </a:lnTo>
                <a:lnTo>
                  <a:pt x="520001" y="632929"/>
                </a:lnTo>
                <a:lnTo>
                  <a:pt x="474736" y="616436"/>
                </a:lnTo>
                <a:lnTo>
                  <a:pt x="428106" y="605431"/>
                </a:lnTo>
                <a:lnTo>
                  <a:pt x="381157" y="600015"/>
                </a:lnTo>
                <a:close/>
              </a:path>
              <a:path w="2078989" h="637540">
                <a:moveTo>
                  <a:pt x="821737" y="200585"/>
                </a:moveTo>
                <a:lnTo>
                  <a:pt x="781701" y="204639"/>
                </a:lnTo>
                <a:lnTo>
                  <a:pt x="747996" y="217688"/>
                </a:lnTo>
                <a:lnTo>
                  <a:pt x="724747" y="241065"/>
                </a:lnTo>
                <a:lnTo>
                  <a:pt x="716081" y="276100"/>
                </a:lnTo>
                <a:lnTo>
                  <a:pt x="716081" y="552900"/>
                </a:lnTo>
                <a:lnTo>
                  <a:pt x="724844" y="587940"/>
                </a:lnTo>
                <a:lnTo>
                  <a:pt x="748255" y="611319"/>
                </a:lnTo>
                <a:lnTo>
                  <a:pt x="782120" y="624419"/>
                </a:lnTo>
                <a:lnTo>
                  <a:pt x="782475" y="624419"/>
                </a:lnTo>
                <a:lnTo>
                  <a:pt x="821737" y="628424"/>
                </a:lnTo>
                <a:lnTo>
                  <a:pt x="861378" y="624419"/>
                </a:lnTo>
                <a:lnTo>
                  <a:pt x="894881" y="611450"/>
                </a:lnTo>
                <a:lnTo>
                  <a:pt x="918055" y="588087"/>
                </a:lnTo>
                <a:lnTo>
                  <a:pt x="923215" y="567108"/>
                </a:lnTo>
                <a:lnTo>
                  <a:pt x="821737" y="567108"/>
                </a:lnTo>
                <a:lnTo>
                  <a:pt x="812526" y="564439"/>
                </a:lnTo>
                <a:lnTo>
                  <a:pt x="807796" y="557710"/>
                </a:lnTo>
                <a:lnTo>
                  <a:pt x="806054" y="548838"/>
                </a:lnTo>
                <a:lnTo>
                  <a:pt x="805805" y="539741"/>
                </a:lnTo>
                <a:lnTo>
                  <a:pt x="805805" y="286844"/>
                </a:lnTo>
                <a:lnTo>
                  <a:pt x="806054" y="277744"/>
                </a:lnTo>
                <a:lnTo>
                  <a:pt x="807796" y="268872"/>
                </a:lnTo>
                <a:lnTo>
                  <a:pt x="812526" y="262144"/>
                </a:lnTo>
                <a:lnTo>
                  <a:pt x="821737" y="259476"/>
                </a:lnTo>
                <a:lnTo>
                  <a:pt x="922649" y="259476"/>
                </a:lnTo>
                <a:lnTo>
                  <a:pt x="918152" y="241065"/>
                </a:lnTo>
                <a:lnTo>
                  <a:pt x="895140" y="217688"/>
                </a:lnTo>
                <a:lnTo>
                  <a:pt x="861670" y="204639"/>
                </a:lnTo>
                <a:lnTo>
                  <a:pt x="821737" y="200585"/>
                </a:lnTo>
                <a:close/>
              </a:path>
              <a:path w="2078989" h="637540">
                <a:moveTo>
                  <a:pt x="684557" y="173908"/>
                </a:moveTo>
                <a:lnTo>
                  <a:pt x="593093" y="173908"/>
                </a:lnTo>
                <a:lnTo>
                  <a:pt x="593093" y="620461"/>
                </a:lnTo>
                <a:lnTo>
                  <a:pt x="684557" y="620461"/>
                </a:lnTo>
                <a:lnTo>
                  <a:pt x="684557" y="173908"/>
                </a:lnTo>
                <a:close/>
              </a:path>
              <a:path w="2078989" h="637540">
                <a:moveTo>
                  <a:pt x="922649" y="259476"/>
                </a:moveTo>
                <a:lnTo>
                  <a:pt x="821737" y="259476"/>
                </a:lnTo>
                <a:lnTo>
                  <a:pt x="830953" y="262144"/>
                </a:lnTo>
                <a:lnTo>
                  <a:pt x="835685" y="268872"/>
                </a:lnTo>
                <a:lnTo>
                  <a:pt x="837429" y="277744"/>
                </a:lnTo>
                <a:lnTo>
                  <a:pt x="837678" y="286844"/>
                </a:lnTo>
                <a:lnTo>
                  <a:pt x="837678" y="539741"/>
                </a:lnTo>
                <a:lnTo>
                  <a:pt x="837429" y="548838"/>
                </a:lnTo>
                <a:lnTo>
                  <a:pt x="835685" y="557710"/>
                </a:lnTo>
                <a:lnTo>
                  <a:pt x="830953" y="564439"/>
                </a:lnTo>
                <a:lnTo>
                  <a:pt x="821737" y="567108"/>
                </a:lnTo>
                <a:lnTo>
                  <a:pt x="923215" y="567108"/>
                </a:lnTo>
                <a:lnTo>
                  <a:pt x="926710" y="552900"/>
                </a:lnTo>
                <a:lnTo>
                  <a:pt x="926710" y="276100"/>
                </a:lnTo>
                <a:lnTo>
                  <a:pt x="922649" y="259476"/>
                </a:lnTo>
                <a:close/>
              </a:path>
              <a:path w="2078989" h="637540">
                <a:moveTo>
                  <a:pt x="751069" y="107738"/>
                </a:moveTo>
                <a:lnTo>
                  <a:pt x="526923" y="107738"/>
                </a:lnTo>
                <a:lnTo>
                  <a:pt x="526923" y="173908"/>
                </a:lnTo>
                <a:lnTo>
                  <a:pt x="751069" y="173908"/>
                </a:lnTo>
                <a:lnTo>
                  <a:pt x="751069" y="107738"/>
                </a:lnTo>
                <a:close/>
              </a:path>
              <a:path w="2078989" h="637540">
                <a:moveTo>
                  <a:pt x="1819124" y="270561"/>
                </a:moveTo>
                <a:lnTo>
                  <a:pt x="1729393" y="270561"/>
                </a:lnTo>
                <a:lnTo>
                  <a:pt x="1729393" y="620461"/>
                </a:lnTo>
                <a:lnTo>
                  <a:pt x="1819124" y="620461"/>
                </a:lnTo>
                <a:lnTo>
                  <a:pt x="1819124" y="270561"/>
                </a:lnTo>
                <a:close/>
              </a:path>
              <a:path w="2078989" h="637540">
                <a:moveTo>
                  <a:pt x="1853072" y="208547"/>
                </a:moveTo>
                <a:lnTo>
                  <a:pt x="1695096" y="208547"/>
                </a:lnTo>
                <a:lnTo>
                  <a:pt x="1695096" y="270561"/>
                </a:lnTo>
                <a:lnTo>
                  <a:pt x="1853421" y="270561"/>
                </a:lnTo>
                <a:lnTo>
                  <a:pt x="1853219" y="260872"/>
                </a:lnTo>
                <a:lnTo>
                  <a:pt x="1853115" y="239554"/>
                </a:lnTo>
                <a:lnTo>
                  <a:pt x="1853072" y="208547"/>
                </a:lnTo>
                <a:close/>
              </a:path>
              <a:path w="2078989" h="637540">
                <a:moveTo>
                  <a:pt x="1973628" y="200585"/>
                </a:moveTo>
                <a:lnTo>
                  <a:pt x="1933588" y="204639"/>
                </a:lnTo>
                <a:lnTo>
                  <a:pt x="1899883" y="217688"/>
                </a:lnTo>
                <a:lnTo>
                  <a:pt x="1876637" y="241065"/>
                </a:lnTo>
                <a:lnTo>
                  <a:pt x="1867971" y="276100"/>
                </a:lnTo>
                <a:lnTo>
                  <a:pt x="1867971" y="552900"/>
                </a:lnTo>
                <a:lnTo>
                  <a:pt x="1876735" y="587940"/>
                </a:lnTo>
                <a:lnTo>
                  <a:pt x="1900146" y="611319"/>
                </a:lnTo>
                <a:lnTo>
                  <a:pt x="1934010" y="624419"/>
                </a:lnTo>
                <a:lnTo>
                  <a:pt x="1934365" y="624419"/>
                </a:lnTo>
                <a:lnTo>
                  <a:pt x="1973628" y="628424"/>
                </a:lnTo>
                <a:lnTo>
                  <a:pt x="2013269" y="624419"/>
                </a:lnTo>
                <a:lnTo>
                  <a:pt x="2046771" y="611450"/>
                </a:lnTo>
                <a:lnTo>
                  <a:pt x="2069945" y="588087"/>
                </a:lnTo>
                <a:lnTo>
                  <a:pt x="2075106" y="567108"/>
                </a:lnTo>
                <a:lnTo>
                  <a:pt x="1973286" y="567108"/>
                </a:lnTo>
                <a:lnTo>
                  <a:pt x="1964070" y="564439"/>
                </a:lnTo>
                <a:lnTo>
                  <a:pt x="1959338" y="557710"/>
                </a:lnTo>
                <a:lnTo>
                  <a:pt x="1957595" y="548838"/>
                </a:lnTo>
                <a:lnTo>
                  <a:pt x="1957346" y="539741"/>
                </a:lnTo>
                <a:lnTo>
                  <a:pt x="1957346" y="286844"/>
                </a:lnTo>
                <a:lnTo>
                  <a:pt x="1957595" y="277744"/>
                </a:lnTo>
                <a:lnTo>
                  <a:pt x="1959338" y="268872"/>
                </a:lnTo>
                <a:lnTo>
                  <a:pt x="1964070" y="262144"/>
                </a:lnTo>
                <a:lnTo>
                  <a:pt x="1973286" y="259476"/>
                </a:lnTo>
                <a:lnTo>
                  <a:pt x="2074517" y="259476"/>
                </a:lnTo>
                <a:lnTo>
                  <a:pt x="2069994" y="241065"/>
                </a:lnTo>
                <a:lnTo>
                  <a:pt x="2046902" y="217688"/>
                </a:lnTo>
                <a:lnTo>
                  <a:pt x="2013416" y="204639"/>
                </a:lnTo>
                <a:lnTo>
                  <a:pt x="1973628" y="200585"/>
                </a:lnTo>
                <a:close/>
              </a:path>
              <a:path w="2078989" h="637540">
                <a:moveTo>
                  <a:pt x="2074517" y="259476"/>
                </a:moveTo>
                <a:lnTo>
                  <a:pt x="1973286" y="259476"/>
                </a:lnTo>
                <a:lnTo>
                  <a:pt x="1982497" y="262144"/>
                </a:lnTo>
                <a:lnTo>
                  <a:pt x="1987227" y="268872"/>
                </a:lnTo>
                <a:lnTo>
                  <a:pt x="1988970" y="277744"/>
                </a:lnTo>
                <a:lnTo>
                  <a:pt x="1989219" y="286844"/>
                </a:lnTo>
                <a:lnTo>
                  <a:pt x="1989219" y="539741"/>
                </a:lnTo>
                <a:lnTo>
                  <a:pt x="1988970" y="548838"/>
                </a:lnTo>
                <a:lnTo>
                  <a:pt x="1987227" y="557710"/>
                </a:lnTo>
                <a:lnTo>
                  <a:pt x="1982497" y="564439"/>
                </a:lnTo>
                <a:lnTo>
                  <a:pt x="1973286" y="567108"/>
                </a:lnTo>
                <a:lnTo>
                  <a:pt x="2075106" y="567108"/>
                </a:lnTo>
                <a:lnTo>
                  <a:pt x="2078601" y="552900"/>
                </a:lnTo>
                <a:lnTo>
                  <a:pt x="2078601" y="276100"/>
                </a:lnTo>
                <a:lnTo>
                  <a:pt x="2074517" y="259476"/>
                </a:lnTo>
                <a:close/>
              </a:path>
              <a:path w="2078989" h="637540">
                <a:moveTo>
                  <a:pt x="1564146" y="208547"/>
                </a:moveTo>
                <a:lnTo>
                  <a:pt x="1445664" y="208547"/>
                </a:lnTo>
                <a:lnTo>
                  <a:pt x="1445664" y="620111"/>
                </a:lnTo>
                <a:lnTo>
                  <a:pt x="1517380" y="620111"/>
                </a:lnTo>
                <a:lnTo>
                  <a:pt x="1517380" y="294115"/>
                </a:lnTo>
                <a:lnTo>
                  <a:pt x="1577371" y="294115"/>
                </a:lnTo>
                <a:lnTo>
                  <a:pt x="1564146" y="208547"/>
                </a:lnTo>
                <a:close/>
              </a:path>
              <a:path w="2078989" h="637540">
                <a:moveTo>
                  <a:pt x="1577371" y="294115"/>
                </a:moveTo>
                <a:lnTo>
                  <a:pt x="1518072" y="294115"/>
                </a:lnTo>
                <a:lnTo>
                  <a:pt x="1518421" y="305550"/>
                </a:lnTo>
                <a:lnTo>
                  <a:pt x="1567268" y="620111"/>
                </a:lnTo>
                <a:lnTo>
                  <a:pt x="1677780" y="620111"/>
                </a:lnTo>
                <a:lnTo>
                  <a:pt x="1677780" y="480500"/>
                </a:lnTo>
                <a:lnTo>
                  <a:pt x="1605022" y="480500"/>
                </a:lnTo>
                <a:lnTo>
                  <a:pt x="1604680" y="470797"/>
                </a:lnTo>
                <a:lnTo>
                  <a:pt x="1577371" y="294115"/>
                </a:lnTo>
                <a:close/>
              </a:path>
              <a:path w="2078989" h="637540">
                <a:moveTo>
                  <a:pt x="1677780" y="208205"/>
                </a:moveTo>
                <a:lnTo>
                  <a:pt x="1606413" y="208205"/>
                </a:lnTo>
                <a:lnTo>
                  <a:pt x="1606413" y="480500"/>
                </a:lnTo>
                <a:lnTo>
                  <a:pt x="1677780" y="480500"/>
                </a:lnTo>
                <a:lnTo>
                  <a:pt x="1677780" y="208205"/>
                </a:lnTo>
                <a:close/>
              </a:path>
              <a:path w="2078989" h="637540">
                <a:moveTo>
                  <a:pt x="1307784" y="200585"/>
                </a:moveTo>
                <a:lnTo>
                  <a:pt x="1267745" y="204639"/>
                </a:lnTo>
                <a:lnTo>
                  <a:pt x="1234040" y="217688"/>
                </a:lnTo>
                <a:lnTo>
                  <a:pt x="1210793" y="241065"/>
                </a:lnTo>
                <a:lnTo>
                  <a:pt x="1202127" y="276100"/>
                </a:lnTo>
                <a:lnTo>
                  <a:pt x="1202127" y="552900"/>
                </a:lnTo>
                <a:lnTo>
                  <a:pt x="1210891" y="587940"/>
                </a:lnTo>
                <a:lnTo>
                  <a:pt x="1234302" y="611319"/>
                </a:lnTo>
                <a:lnTo>
                  <a:pt x="1268167" y="624419"/>
                </a:lnTo>
                <a:lnTo>
                  <a:pt x="1268521" y="624419"/>
                </a:lnTo>
                <a:lnTo>
                  <a:pt x="1307784" y="628424"/>
                </a:lnTo>
                <a:lnTo>
                  <a:pt x="1347425" y="624419"/>
                </a:lnTo>
                <a:lnTo>
                  <a:pt x="1380927" y="611450"/>
                </a:lnTo>
                <a:lnTo>
                  <a:pt x="1404101" y="588087"/>
                </a:lnTo>
                <a:lnTo>
                  <a:pt x="1409262" y="567108"/>
                </a:lnTo>
                <a:lnTo>
                  <a:pt x="1308483" y="567108"/>
                </a:lnTo>
                <a:lnTo>
                  <a:pt x="1299268" y="564439"/>
                </a:lnTo>
                <a:lnTo>
                  <a:pt x="1294535" y="557710"/>
                </a:lnTo>
                <a:lnTo>
                  <a:pt x="1292792" y="548838"/>
                </a:lnTo>
                <a:lnTo>
                  <a:pt x="1292543" y="539741"/>
                </a:lnTo>
                <a:lnTo>
                  <a:pt x="1292543" y="286844"/>
                </a:lnTo>
                <a:lnTo>
                  <a:pt x="1292792" y="277744"/>
                </a:lnTo>
                <a:lnTo>
                  <a:pt x="1294535" y="268872"/>
                </a:lnTo>
                <a:lnTo>
                  <a:pt x="1299268" y="262144"/>
                </a:lnTo>
                <a:lnTo>
                  <a:pt x="1308483" y="259476"/>
                </a:lnTo>
                <a:lnTo>
                  <a:pt x="1408673" y="259476"/>
                </a:lnTo>
                <a:lnTo>
                  <a:pt x="1404150" y="241065"/>
                </a:lnTo>
                <a:lnTo>
                  <a:pt x="1381058" y="217688"/>
                </a:lnTo>
                <a:lnTo>
                  <a:pt x="1347573" y="204639"/>
                </a:lnTo>
                <a:lnTo>
                  <a:pt x="1307784" y="200585"/>
                </a:lnTo>
                <a:close/>
              </a:path>
              <a:path w="2078989" h="637540">
                <a:moveTo>
                  <a:pt x="1408673" y="259476"/>
                </a:moveTo>
                <a:lnTo>
                  <a:pt x="1308483" y="259476"/>
                </a:lnTo>
                <a:lnTo>
                  <a:pt x="1317694" y="262144"/>
                </a:lnTo>
                <a:lnTo>
                  <a:pt x="1322424" y="268872"/>
                </a:lnTo>
                <a:lnTo>
                  <a:pt x="1324167" y="277744"/>
                </a:lnTo>
                <a:lnTo>
                  <a:pt x="1324416" y="286844"/>
                </a:lnTo>
                <a:lnTo>
                  <a:pt x="1324416" y="539741"/>
                </a:lnTo>
                <a:lnTo>
                  <a:pt x="1324167" y="548838"/>
                </a:lnTo>
                <a:lnTo>
                  <a:pt x="1322424" y="557710"/>
                </a:lnTo>
                <a:lnTo>
                  <a:pt x="1317694" y="564439"/>
                </a:lnTo>
                <a:lnTo>
                  <a:pt x="1308483" y="567108"/>
                </a:lnTo>
                <a:lnTo>
                  <a:pt x="1409262" y="567108"/>
                </a:lnTo>
                <a:lnTo>
                  <a:pt x="1412757" y="552900"/>
                </a:lnTo>
                <a:lnTo>
                  <a:pt x="1412757" y="276100"/>
                </a:lnTo>
                <a:lnTo>
                  <a:pt x="1408673" y="259476"/>
                </a:lnTo>
                <a:close/>
              </a:path>
              <a:path w="2078989" h="637540">
                <a:moveTo>
                  <a:pt x="1065973" y="208547"/>
                </a:moveTo>
                <a:lnTo>
                  <a:pt x="960658" y="208547"/>
                </a:lnTo>
                <a:lnTo>
                  <a:pt x="960658" y="620461"/>
                </a:lnTo>
                <a:lnTo>
                  <a:pt x="1050040" y="619420"/>
                </a:lnTo>
                <a:lnTo>
                  <a:pt x="1050040" y="425415"/>
                </a:lnTo>
                <a:lnTo>
                  <a:pt x="1164598" y="425415"/>
                </a:lnTo>
                <a:lnTo>
                  <a:pt x="1158170" y="412598"/>
                </a:lnTo>
                <a:lnTo>
                  <a:pt x="1137000" y="399814"/>
                </a:lnTo>
                <a:lnTo>
                  <a:pt x="1102352" y="394240"/>
                </a:lnTo>
                <a:lnTo>
                  <a:pt x="1111363" y="394240"/>
                </a:lnTo>
                <a:lnTo>
                  <a:pt x="1135978" y="387775"/>
                </a:lnTo>
                <a:lnTo>
                  <a:pt x="1147998" y="378650"/>
                </a:lnTo>
                <a:lnTo>
                  <a:pt x="1048657" y="378650"/>
                </a:lnTo>
                <a:lnTo>
                  <a:pt x="1048657" y="265714"/>
                </a:lnTo>
                <a:lnTo>
                  <a:pt x="1165543" y="265714"/>
                </a:lnTo>
                <a:lnTo>
                  <a:pt x="1162873" y="253269"/>
                </a:lnTo>
                <a:lnTo>
                  <a:pt x="1139462" y="226908"/>
                </a:lnTo>
                <a:lnTo>
                  <a:pt x="1105722" y="212758"/>
                </a:lnTo>
                <a:lnTo>
                  <a:pt x="1065973" y="208547"/>
                </a:lnTo>
                <a:close/>
              </a:path>
              <a:path w="2078989" h="637540">
                <a:moveTo>
                  <a:pt x="1164598" y="425415"/>
                </a:moveTo>
                <a:lnTo>
                  <a:pt x="1050040" y="425415"/>
                </a:lnTo>
                <a:lnTo>
                  <a:pt x="1068265" y="429009"/>
                </a:lnTo>
                <a:lnTo>
                  <a:pt x="1077623" y="438838"/>
                </a:lnTo>
                <a:lnTo>
                  <a:pt x="1081071" y="453475"/>
                </a:lnTo>
                <a:lnTo>
                  <a:pt x="1081564" y="471489"/>
                </a:lnTo>
                <a:lnTo>
                  <a:pt x="1081564" y="566067"/>
                </a:lnTo>
                <a:lnTo>
                  <a:pt x="1081756" y="579861"/>
                </a:lnTo>
                <a:lnTo>
                  <a:pt x="1083863" y="593524"/>
                </a:lnTo>
                <a:lnTo>
                  <a:pt x="1087851" y="606797"/>
                </a:lnTo>
                <a:lnTo>
                  <a:pt x="1093690" y="619420"/>
                </a:lnTo>
                <a:lnTo>
                  <a:pt x="1184804" y="619420"/>
                </a:lnTo>
                <a:lnTo>
                  <a:pt x="1178897" y="601708"/>
                </a:lnTo>
                <a:lnTo>
                  <a:pt x="1174713" y="583476"/>
                </a:lnTo>
                <a:lnTo>
                  <a:pt x="1172283" y="564854"/>
                </a:lnTo>
                <a:lnTo>
                  <a:pt x="1171637" y="545971"/>
                </a:lnTo>
                <a:lnTo>
                  <a:pt x="1171637" y="464217"/>
                </a:lnTo>
                <a:lnTo>
                  <a:pt x="1168752" y="433698"/>
                </a:lnTo>
                <a:lnTo>
                  <a:pt x="1164598" y="425415"/>
                </a:lnTo>
                <a:close/>
              </a:path>
              <a:path w="2078989" h="637540">
                <a:moveTo>
                  <a:pt x="1165543" y="265714"/>
                </a:moveTo>
                <a:lnTo>
                  <a:pt x="1059393" y="265714"/>
                </a:lnTo>
                <a:lnTo>
                  <a:pt x="1068779" y="266996"/>
                </a:lnTo>
                <a:lnTo>
                  <a:pt x="1075243" y="271298"/>
                </a:lnTo>
                <a:lnTo>
                  <a:pt x="1078979" y="279302"/>
                </a:lnTo>
                <a:lnTo>
                  <a:pt x="1080181" y="291691"/>
                </a:lnTo>
                <a:lnTo>
                  <a:pt x="1080181" y="352665"/>
                </a:lnTo>
                <a:lnTo>
                  <a:pt x="1059393" y="378650"/>
                </a:lnTo>
                <a:lnTo>
                  <a:pt x="1147998" y="378650"/>
                </a:lnTo>
                <a:lnTo>
                  <a:pt x="1155529" y="372931"/>
                </a:lnTo>
                <a:lnTo>
                  <a:pt x="1168066" y="351852"/>
                </a:lnTo>
                <a:lnTo>
                  <a:pt x="1171637" y="326680"/>
                </a:lnTo>
                <a:lnTo>
                  <a:pt x="1171637" y="294115"/>
                </a:lnTo>
                <a:lnTo>
                  <a:pt x="1165543" y="265714"/>
                </a:lnTo>
                <a:close/>
              </a:path>
            </a:pathLst>
          </a:custGeom>
          <a:solidFill>
            <a:srgbClr val="221F1F"/>
          </a:solidFill>
        </p:spPr>
        <p:txBody>
          <a:bodyPr wrap="square" lIns="0" tIns="0" rIns="0" bIns="0" rtlCol="0"/>
          <a:lstStyle/>
          <a:p>
            <a:endParaRPr/>
          </a:p>
        </p:txBody>
      </p:sp>
      <p:pic>
        <p:nvPicPr>
          <p:cNvPr id="27" name="bg object 27"/>
          <p:cNvPicPr/>
          <p:nvPr/>
        </p:nvPicPr>
        <p:blipFill>
          <a:blip r:embed="rId2" cstate="print"/>
          <a:stretch>
            <a:fillRect/>
          </a:stretch>
        </p:blipFill>
        <p:spPr>
          <a:xfrm>
            <a:off x="1163245" y="2512447"/>
            <a:ext cx="17777610" cy="9032787"/>
          </a:xfrm>
          <a:prstGeom prst="rect">
            <a:avLst/>
          </a:prstGeom>
        </p:spPr>
      </p:pic>
      <p:pic>
        <p:nvPicPr>
          <p:cNvPr id="28" name="bg object 28"/>
          <p:cNvPicPr/>
          <p:nvPr/>
        </p:nvPicPr>
        <p:blipFill>
          <a:blip r:embed="rId3" cstate="print"/>
          <a:stretch>
            <a:fillRect/>
          </a:stretch>
        </p:blipFill>
        <p:spPr>
          <a:xfrm>
            <a:off x="3823250" y="7706709"/>
            <a:ext cx="235535" cy="235535"/>
          </a:xfrm>
          <a:prstGeom prst="rect">
            <a:avLst/>
          </a:prstGeom>
        </p:spPr>
      </p:pic>
      <p:sp>
        <p:nvSpPr>
          <p:cNvPr id="29" name="bg object 29"/>
          <p:cNvSpPr/>
          <p:nvPr/>
        </p:nvSpPr>
        <p:spPr>
          <a:xfrm>
            <a:off x="3823250" y="7706709"/>
            <a:ext cx="235585" cy="235585"/>
          </a:xfrm>
          <a:custGeom>
            <a:avLst/>
            <a:gdLst/>
            <a:ahLst/>
            <a:cxnLst/>
            <a:rect l="l" t="t" r="r" b="b"/>
            <a:pathLst>
              <a:path w="235585" h="235584">
                <a:moveTo>
                  <a:pt x="235535" y="117767"/>
                </a:moveTo>
                <a:lnTo>
                  <a:pt x="226280" y="163606"/>
                </a:lnTo>
                <a:lnTo>
                  <a:pt x="201041" y="201041"/>
                </a:lnTo>
                <a:lnTo>
                  <a:pt x="163606" y="226280"/>
                </a:lnTo>
                <a:lnTo>
                  <a:pt x="117767" y="235535"/>
                </a:lnTo>
                <a:lnTo>
                  <a:pt x="71928" y="226280"/>
                </a:lnTo>
                <a:lnTo>
                  <a:pt x="34494" y="201041"/>
                </a:lnTo>
                <a:lnTo>
                  <a:pt x="9255" y="163606"/>
                </a:lnTo>
                <a:lnTo>
                  <a:pt x="0" y="117767"/>
                </a:lnTo>
                <a:lnTo>
                  <a:pt x="9255" y="71928"/>
                </a:lnTo>
                <a:lnTo>
                  <a:pt x="34494" y="34494"/>
                </a:lnTo>
                <a:lnTo>
                  <a:pt x="71928" y="9255"/>
                </a:lnTo>
                <a:lnTo>
                  <a:pt x="117767" y="0"/>
                </a:lnTo>
                <a:lnTo>
                  <a:pt x="163606" y="9255"/>
                </a:lnTo>
                <a:lnTo>
                  <a:pt x="201041" y="34494"/>
                </a:lnTo>
                <a:lnTo>
                  <a:pt x="226280" y="71928"/>
                </a:lnTo>
                <a:lnTo>
                  <a:pt x="235535" y="117767"/>
                </a:lnTo>
                <a:close/>
              </a:path>
            </a:pathLst>
          </a:custGeom>
          <a:ln w="22793">
            <a:solidFill>
              <a:srgbClr val="FFFFFF"/>
            </a:solidFill>
          </a:ln>
        </p:spPr>
        <p:txBody>
          <a:bodyPr wrap="square" lIns="0" tIns="0" rIns="0" bIns="0" rtlCol="0"/>
          <a:lstStyle/>
          <a:p>
            <a:endParaRPr/>
          </a:p>
        </p:txBody>
      </p:sp>
      <p:pic>
        <p:nvPicPr>
          <p:cNvPr id="30" name="bg object 30"/>
          <p:cNvPicPr/>
          <p:nvPr/>
        </p:nvPicPr>
        <p:blipFill>
          <a:blip r:embed="rId4" cstate="print"/>
          <a:stretch>
            <a:fillRect/>
          </a:stretch>
        </p:blipFill>
        <p:spPr>
          <a:xfrm>
            <a:off x="8643813" y="2945417"/>
            <a:ext cx="2461723" cy="532621"/>
          </a:xfrm>
          <a:prstGeom prst="rect">
            <a:avLst/>
          </a:prstGeom>
        </p:spPr>
      </p:pic>
      <p:sp>
        <p:nvSpPr>
          <p:cNvPr id="2" name="Holder 2"/>
          <p:cNvSpPr>
            <a:spLocks noGrp="1"/>
          </p:cNvSpPr>
          <p:nvPr>
            <p:ph type="title"/>
          </p:nvPr>
        </p:nvSpPr>
        <p:spPr/>
        <p:txBody>
          <a:bodyPr lIns="0" tIns="0" rIns="0" bIns="0"/>
          <a:lstStyle>
            <a:lvl1pPr>
              <a:defRPr sz="4100" b="1" i="0">
                <a:solidFill>
                  <a:schemeClr val="tx1"/>
                </a:solidFill>
                <a:latin typeface="AvenirNext LT Pro Medium"/>
                <a:cs typeface="AvenirNext LT Pro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Text – 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a:t>Insert Title</a:t>
            </a:r>
          </a:p>
        </p:txBody>
      </p:sp>
      <p:cxnSp>
        <p:nvCxnSpPr>
          <p:cNvPr id="9" name="Straight Connector 8"/>
          <p:cNvCxnSpPr/>
          <p:nvPr userDrawn="1"/>
        </p:nvCxnSpPr>
        <p:spPr>
          <a:xfrm flipH="1">
            <a:off x="620863" y="12376012"/>
            <a:ext cx="188475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9021434" y="12376013"/>
            <a:ext cx="2" cy="4035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5"/>
          </p:nvPr>
        </p:nvSpPr>
        <p:spPr/>
        <p:txBody>
          <a:bodyPr/>
          <a:lstStyle/>
          <a:p>
            <a:fld id="{317A6AA1-567A-0645-9FAA-DE493F5696FE}" type="slidenum">
              <a:rPr lang="en-US" smtClean="0"/>
              <a:pPr/>
              <a:t>‹#›</a:t>
            </a:fld>
            <a:endParaRPr lang="en-US"/>
          </a:p>
        </p:txBody>
      </p:sp>
      <p:sp>
        <p:nvSpPr>
          <p:cNvPr id="2" name="Footer Placeholder 1"/>
          <p:cNvSpPr>
            <a:spLocks noGrp="1"/>
          </p:cNvSpPr>
          <p:nvPr>
            <p:ph type="ftr" sz="quarter" idx="16"/>
          </p:nvPr>
        </p:nvSpPr>
        <p:spPr/>
        <p:txBody>
          <a:bodyPr/>
          <a:lstStyle>
            <a:lvl1pPr>
              <a:defRPr>
                <a:solidFill>
                  <a:schemeClr val="tx1"/>
                </a:solidFill>
              </a:defRPr>
            </a:lvl1pPr>
          </a:lstStyle>
          <a:p>
            <a:r>
              <a:rPr lang="en-US"/>
              <a:t>Insert Footer</a:t>
            </a:r>
          </a:p>
        </p:txBody>
      </p:sp>
      <p:sp>
        <p:nvSpPr>
          <p:cNvPr id="13" name="Text Placeholder 10"/>
          <p:cNvSpPr>
            <a:spLocks noGrp="1"/>
          </p:cNvSpPr>
          <p:nvPr>
            <p:ph type="body" sz="quarter" idx="14" hasCustomPrompt="1"/>
          </p:nvPr>
        </p:nvSpPr>
        <p:spPr>
          <a:xfrm>
            <a:off x="499154" y="1857739"/>
            <a:ext cx="19136813" cy="9328924"/>
          </a:xfrm>
          <a:prstGeom prst="rect">
            <a:avLst/>
          </a:prstGeom>
        </p:spPr>
        <p:txBody>
          <a:bodyPr anchor="ctr">
            <a:normAutofit/>
          </a:bodyPr>
          <a:lstStyle>
            <a:lvl1pPr marL="0" indent="0" algn="ctr">
              <a:lnSpc>
                <a:spcPts val="9647"/>
              </a:lnSpc>
              <a:buFont typeface="Arial" charset="0"/>
              <a:buNone/>
              <a:defRPr sz="7915" b="1" i="0" baseline="0">
                <a:solidFill>
                  <a:schemeClr val="tx1"/>
                </a:solidFill>
                <a:latin typeface="+mj-lt"/>
                <a:ea typeface="AvenirNext LT Pro Medium" charset="0"/>
                <a:cs typeface="AvenirNext LT Pro Medium" charset="0"/>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Tree>
    <p:extLst>
      <p:ext uri="{BB962C8B-B14F-4D97-AF65-F5344CB8AC3E}">
        <p14:creationId xmlns:p14="http://schemas.microsoft.com/office/powerpoint/2010/main" val="1750633231"/>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userDrawn="1"/>
        </p:nvCxnSpPr>
        <p:spPr>
          <a:xfrm flipH="1">
            <a:off x="620863" y="12376012"/>
            <a:ext cx="1884759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9021434" y="12376013"/>
            <a:ext cx="2" cy="40352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5"/>
          </p:nvPr>
        </p:nvSpPr>
        <p:spPr/>
        <p:txBody>
          <a:bodyPr/>
          <a:lstStyle>
            <a:lvl1pPr>
              <a:defRPr>
                <a:solidFill>
                  <a:schemeClr val="bg1"/>
                </a:solidFill>
              </a:defRPr>
            </a:lvl1pPr>
          </a:lstStyle>
          <a:p>
            <a:fld id="{317A6AA1-567A-0645-9FAA-DE493F5696FE}" type="slidenum">
              <a:rPr lang="en-US" smtClean="0"/>
              <a:pPr/>
              <a:t>‹#›</a:t>
            </a:fld>
            <a:endParaRPr lang="en-US"/>
          </a:p>
        </p:txBody>
      </p:sp>
      <p:sp>
        <p:nvSpPr>
          <p:cNvPr id="3" name="Footer Placeholder 2"/>
          <p:cNvSpPr>
            <a:spLocks noGrp="1"/>
          </p:cNvSpPr>
          <p:nvPr>
            <p:ph type="ftr" sz="quarter" idx="16"/>
          </p:nvPr>
        </p:nvSpPr>
        <p:spPr/>
        <p:txBody>
          <a:bodyPr/>
          <a:lstStyle>
            <a:lvl1pPr>
              <a:defRPr>
                <a:solidFill>
                  <a:schemeClr val="bg1"/>
                </a:solidFill>
              </a:defRPr>
            </a:lvl1pPr>
          </a:lstStyle>
          <a:p>
            <a:r>
              <a:rPr lang="en-US"/>
              <a:t>Insert Footer</a:t>
            </a:r>
          </a:p>
        </p:txBody>
      </p:sp>
      <p:sp>
        <p:nvSpPr>
          <p:cNvPr id="11" name="Title 1"/>
          <p:cNvSpPr>
            <a:spLocks noGrp="1"/>
          </p:cNvSpPr>
          <p:nvPr>
            <p:ph type="ctrTitle" hasCustomPrompt="1"/>
          </p:nvPr>
        </p:nvSpPr>
        <p:spPr>
          <a:xfrm>
            <a:off x="407895" y="1373267"/>
            <a:ext cx="13805045" cy="9293513"/>
          </a:xfrm>
        </p:spPr>
        <p:txBody>
          <a:bodyPr anchor="ctr"/>
          <a:lstStyle>
            <a:lvl1pPr algn="l">
              <a:lnSpc>
                <a:spcPts val="9647"/>
              </a:lnSpc>
              <a:defRPr sz="7915" b="1" i="0" cap="none" baseline="0">
                <a:solidFill>
                  <a:schemeClr val="accent3"/>
                </a:solidFill>
                <a:latin typeface="+mj-lt"/>
                <a:ea typeface="AvenirNext LT Pro Medium" panose="020B0803020202020204" pitchFamily="34" charset="0"/>
                <a:cs typeface="AvenirNext LT Pro Medium" panose="020B0803020202020204" pitchFamily="34" charset="0"/>
              </a:defRPr>
            </a:lvl1pPr>
          </a:lstStyle>
          <a:p>
            <a:r>
              <a:rPr lang="en-US"/>
              <a:t>Insert Section</a:t>
            </a:r>
            <a:br>
              <a:rPr lang="en-US"/>
            </a:br>
            <a:r>
              <a:rPr lang="en-US"/>
              <a:t>Title</a:t>
            </a:r>
          </a:p>
        </p:txBody>
      </p:sp>
    </p:spTree>
    <p:extLst>
      <p:ext uri="{BB962C8B-B14F-4D97-AF65-F5344CB8AC3E}">
        <p14:creationId xmlns:p14="http://schemas.microsoft.com/office/powerpoint/2010/main" val="1468071422"/>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 Text – 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7A6AA1-567A-0645-9FAA-DE493F5696FE}" type="slidenum">
              <a:rPr lang="en-US" smtClean="0"/>
              <a:pPr/>
              <a:t>‹#›</a:t>
            </a:fld>
            <a:endParaRPr lang="en-US"/>
          </a:p>
        </p:txBody>
      </p:sp>
      <p:sp>
        <p:nvSpPr>
          <p:cNvPr id="3" name="Title 2"/>
          <p:cNvSpPr>
            <a:spLocks noGrp="1"/>
          </p:cNvSpPr>
          <p:nvPr>
            <p:ph type="title" hasCustomPrompt="1"/>
          </p:nvPr>
        </p:nvSpPr>
        <p:spPr/>
        <p:txBody>
          <a:bodyPr/>
          <a:lstStyle/>
          <a:p>
            <a:r>
              <a:rPr lang="en-US"/>
              <a:t>Insert Title</a:t>
            </a:r>
          </a:p>
        </p:txBody>
      </p:sp>
      <p:sp>
        <p:nvSpPr>
          <p:cNvPr id="6" name="Slide Number Placeholder 4"/>
          <p:cNvSpPr txBox="1">
            <a:spLocks/>
          </p:cNvSpPr>
          <p:nvPr userDrawn="1"/>
        </p:nvSpPr>
        <p:spPr>
          <a:xfrm>
            <a:off x="19021435" y="12346028"/>
            <a:ext cx="614534" cy="721122"/>
          </a:xfrm>
          <a:prstGeom prst="rect">
            <a:avLst/>
          </a:prstGeom>
        </p:spPr>
        <p:txBody>
          <a:bodyPr vert="horz" lIns="150781" tIns="75390" rIns="150781" bIns="75390" rtlCol="0" anchor="ctr"/>
          <a:lstStyle>
            <a:defPPr>
              <a:defRPr lang="en-US"/>
            </a:defPPr>
            <a:lvl1pPr marL="0" algn="r" defTabSz="914400" rtl="0" eaLnBrk="1" latinLnBrk="0" hangingPunct="1">
              <a:defRPr sz="900" b="0" i="0" kern="1200">
                <a:solidFill>
                  <a:schemeClr val="tx1"/>
                </a:solidFill>
                <a:latin typeface="Avenir Next LT Pro Medium" charset="0"/>
                <a:ea typeface="Avenir Next LT Pro Medium" charset="0"/>
                <a:cs typeface="Avenir Next LT Pro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7A6AA1-567A-0645-9FAA-DE493F5696FE}" type="slidenum">
              <a:rPr lang="en-US" sz="1484" smtClean="0"/>
              <a:pPr/>
              <a:t>‹#›</a:t>
            </a:fld>
            <a:endParaRPr lang="en-US" sz="1484"/>
          </a:p>
        </p:txBody>
      </p:sp>
      <p:cxnSp>
        <p:nvCxnSpPr>
          <p:cNvPr id="9" name="Straight Connector 8"/>
          <p:cNvCxnSpPr/>
          <p:nvPr userDrawn="1"/>
        </p:nvCxnSpPr>
        <p:spPr>
          <a:xfrm flipH="1">
            <a:off x="620863" y="12376012"/>
            <a:ext cx="188475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9021434" y="12376013"/>
            <a:ext cx="2" cy="4035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5"/>
          </p:nvPr>
        </p:nvSpPr>
        <p:spPr/>
        <p:txBody>
          <a:bodyPr/>
          <a:lstStyle/>
          <a:p>
            <a:r>
              <a:rPr lang="en-US"/>
              <a:t>Insert Footer</a:t>
            </a:r>
          </a:p>
        </p:txBody>
      </p:sp>
      <p:sp>
        <p:nvSpPr>
          <p:cNvPr id="13" name="Text Placeholder 10"/>
          <p:cNvSpPr>
            <a:spLocks noGrp="1"/>
          </p:cNvSpPr>
          <p:nvPr>
            <p:ph type="body" sz="quarter" idx="14" hasCustomPrompt="1"/>
          </p:nvPr>
        </p:nvSpPr>
        <p:spPr>
          <a:xfrm>
            <a:off x="499154" y="1857739"/>
            <a:ext cx="19136813" cy="9328924"/>
          </a:xfrm>
          <a:prstGeom prst="rect">
            <a:avLst/>
          </a:prstGeom>
        </p:spPr>
        <p:txBody>
          <a:bodyPr anchor="ctr">
            <a:normAutofit/>
          </a:bodyPr>
          <a:lstStyle>
            <a:lvl1pPr marL="0" indent="0" algn="ctr">
              <a:lnSpc>
                <a:spcPts val="9647"/>
              </a:lnSpc>
              <a:buFont typeface="Arial" charset="0"/>
              <a:buNone/>
              <a:defRPr sz="7915" b="1" i="0" baseline="0">
                <a:solidFill>
                  <a:schemeClr val="tx1"/>
                </a:solidFill>
                <a:latin typeface="+mj-lt"/>
                <a:ea typeface="AvenirNext LT Pro Medium" charset="0"/>
                <a:cs typeface="AvenirNext LT Pro Medium" charset="0"/>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Tree>
    <p:extLst>
      <p:ext uri="{BB962C8B-B14F-4D97-AF65-F5344CB8AC3E}">
        <p14:creationId xmlns:p14="http://schemas.microsoft.com/office/powerpoint/2010/main" val="3424942415"/>
      </p:ext>
    </p:extLst>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userDrawn="1"/>
        </p:nvCxnSpPr>
        <p:spPr>
          <a:xfrm flipH="1">
            <a:off x="620863" y="12376012"/>
            <a:ext cx="1884759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9021434" y="12376013"/>
            <a:ext cx="2" cy="40352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5"/>
          </p:nvPr>
        </p:nvSpPr>
        <p:spPr/>
        <p:txBody>
          <a:bodyPr/>
          <a:lstStyle>
            <a:lvl1pPr>
              <a:defRPr>
                <a:solidFill>
                  <a:schemeClr val="bg1"/>
                </a:solidFill>
              </a:defRPr>
            </a:lvl1pPr>
          </a:lstStyle>
          <a:p>
            <a:fld id="{317A6AA1-567A-0645-9FAA-DE493F5696FE}" type="slidenum">
              <a:rPr lang="en-US" smtClean="0"/>
              <a:pPr/>
              <a:t>‹#›</a:t>
            </a:fld>
            <a:endParaRPr lang="en-US"/>
          </a:p>
        </p:txBody>
      </p:sp>
      <p:sp>
        <p:nvSpPr>
          <p:cNvPr id="3" name="Footer Placeholder 2"/>
          <p:cNvSpPr>
            <a:spLocks noGrp="1"/>
          </p:cNvSpPr>
          <p:nvPr>
            <p:ph type="ftr" sz="quarter" idx="16"/>
          </p:nvPr>
        </p:nvSpPr>
        <p:spPr/>
        <p:txBody>
          <a:bodyPr/>
          <a:lstStyle>
            <a:lvl1pPr>
              <a:defRPr>
                <a:solidFill>
                  <a:schemeClr val="bg1"/>
                </a:solidFill>
              </a:defRPr>
            </a:lvl1pPr>
          </a:lstStyle>
          <a:p>
            <a:r>
              <a:rPr lang="en-US"/>
              <a:t>Insert Footer</a:t>
            </a:r>
          </a:p>
        </p:txBody>
      </p:sp>
      <p:sp>
        <p:nvSpPr>
          <p:cNvPr id="14" name="Title 1"/>
          <p:cNvSpPr>
            <a:spLocks noGrp="1"/>
          </p:cNvSpPr>
          <p:nvPr>
            <p:ph type="ctrTitle" hasCustomPrompt="1"/>
          </p:nvPr>
        </p:nvSpPr>
        <p:spPr>
          <a:xfrm>
            <a:off x="407895" y="1373265"/>
            <a:ext cx="13805045" cy="9293513"/>
          </a:xfrm>
        </p:spPr>
        <p:txBody>
          <a:bodyPr anchor="ctr"/>
          <a:lstStyle>
            <a:lvl1pPr algn="l">
              <a:lnSpc>
                <a:spcPts val="9647"/>
              </a:lnSpc>
              <a:defRPr sz="7915" b="1" i="0" cap="none" baseline="0">
                <a:solidFill>
                  <a:schemeClr val="accent4"/>
                </a:solidFill>
                <a:latin typeface="+mj-lt"/>
                <a:ea typeface="AvenirNext LT Pro Medium" panose="020B0803020202020204" pitchFamily="34" charset="0"/>
                <a:cs typeface="AvenirNext LT Pro Medium" panose="020B0803020202020204" pitchFamily="34" charset="0"/>
              </a:defRPr>
            </a:lvl1pPr>
          </a:lstStyle>
          <a:p>
            <a:r>
              <a:rPr lang="en-US"/>
              <a:t>Insert Section</a:t>
            </a:r>
            <a:br>
              <a:rPr lang="en-US"/>
            </a:br>
            <a:r>
              <a:rPr lang="en-US"/>
              <a:t>Title</a:t>
            </a:r>
          </a:p>
        </p:txBody>
      </p:sp>
    </p:spTree>
    <p:extLst>
      <p:ext uri="{BB962C8B-B14F-4D97-AF65-F5344CB8AC3E}">
        <p14:creationId xmlns:p14="http://schemas.microsoft.com/office/powerpoint/2010/main" val="3746871485"/>
      </p:ext>
    </p:extLst>
  </p:cSld>
  <p:clrMapOvr>
    <a:masterClrMapping/>
  </p:clrMapOvr>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Text – Yello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7A6AA1-567A-0645-9FAA-DE493F5696FE}" type="slidenum">
              <a:rPr lang="en-US" smtClean="0"/>
              <a:pPr/>
              <a:t>‹#›</a:t>
            </a:fld>
            <a:endParaRPr lang="en-US"/>
          </a:p>
        </p:txBody>
      </p:sp>
      <p:sp>
        <p:nvSpPr>
          <p:cNvPr id="3" name="Title 2"/>
          <p:cNvSpPr>
            <a:spLocks noGrp="1"/>
          </p:cNvSpPr>
          <p:nvPr>
            <p:ph type="title" hasCustomPrompt="1"/>
          </p:nvPr>
        </p:nvSpPr>
        <p:spPr/>
        <p:txBody>
          <a:bodyPr/>
          <a:lstStyle/>
          <a:p>
            <a:r>
              <a:rPr lang="en-US"/>
              <a:t>Insert Title</a:t>
            </a:r>
          </a:p>
        </p:txBody>
      </p:sp>
      <p:sp>
        <p:nvSpPr>
          <p:cNvPr id="6" name="Slide Number Placeholder 4"/>
          <p:cNvSpPr txBox="1">
            <a:spLocks/>
          </p:cNvSpPr>
          <p:nvPr userDrawn="1"/>
        </p:nvSpPr>
        <p:spPr>
          <a:xfrm>
            <a:off x="19021435" y="12346028"/>
            <a:ext cx="614534" cy="721122"/>
          </a:xfrm>
          <a:prstGeom prst="rect">
            <a:avLst/>
          </a:prstGeom>
        </p:spPr>
        <p:txBody>
          <a:bodyPr vert="horz" lIns="150781" tIns="75390" rIns="150781" bIns="75390" rtlCol="0" anchor="ctr"/>
          <a:lstStyle>
            <a:defPPr>
              <a:defRPr lang="en-US"/>
            </a:defPPr>
            <a:lvl1pPr marL="0" algn="r" defTabSz="914400" rtl="0" eaLnBrk="1" latinLnBrk="0" hangingPunct="1">
              <a:defRPr sz="900" b="0" i="0" kern="1200">
                <a:solidFill>
                  <a:schemeClr val="tx1"/>
                </a:solidFill>
                <a:latin typeface="Avenir Next LT Pro Medium" charset="0"/>
                <a:ea typeface="Avenir Next LT Pro Medium" charset="0"/>
                <a:cs typeface="Avenir Next LT Pro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7A6AA1-567A-0645-9FAA-DE493F5696FE}" type="slidenum">
              <a:rPr lang="en-US" sz="1484" smtClean="0"/>
              <a:pPr/>
              <a:t>‹#›</a:t>
            </a:fld>
            <a:endParaRPr lang="en-US" sz="1484"/>
          </a:p>
        </p:txBody>
      </p:sp>
      <p:cxnSp>
        <p:nvCxnSpPr>
          <p:cNvPr id="9" name="Straight Connector 8"/>
          <p:cNvCxnSpPr/>
          <p:nvPr userDrawn="1"/>
        </p:nvCxnSpPr>
        <p:spPr>
          <a:xfrm flipH="1">
            <a:off x="620863" y="12376012"/>
            <a:ext cx="188475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9021434" y="12376013"/>
            <a:ext cx="2" cy="4035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5"/>
          </p:nvPr>
        </p:nvSpPr>
        <p:spPr/>
        <p:txBody>
          <a:bodyPr/>
          <a:lstStyle/>
          <a:p>
            <a:r>
              <a:rPr lang="en-US"/>
              <a:t>Insert Footer</a:t>
            </a:r>
          </a:p>
        </p:txBody>
      </p:sp>
      <p:sp>
        <p:nvSpPr>
          <p:cNvPr id="12" name="Text Placeholder 10"/>
          <p:cNvSpPr>
            <a:spLocks noGrp="1"/>
          </p:cNvSpPr>
          <p:nvPr>
            <p:ph type="body" sz="quarter" idx="14" hasCustomPrompt="1"/>
          </p:nvPr>
        </p:nvSpPr>
        <p:spPr>
          <a:xfrm>
            <a:off x="499154" y="1857739"/>
            <a:ext cx="19136813" cy="9328924"/>
          </a:xfrm>
          <a:prstGeom prst="rect">
            <a:avLst/>
          </a:prstGeom>
        </p:spPr>
        <p:txBody>
          <a:bodyPr anchor="ctr">
            <a:normAutofit/>
          </a:bodyPr>
          <a:lstStyle>
            <a:lvl1pPr marL="0" indent="0" algn="ctr">
              <a:lnSpc>
                <a:spcPts val="9647"/>
              </a:lnSpc>
              <a:buFont typeface="Arial" charset="0"/>
              <a:buNone/>
              <a:defRPr sz="7915" b="1" i="0" baseline="0">
                <a:solidFill>
                  <a:schemeClr val="tx1"/>
                </a:solidFill>
                <a:latin typeface="+mj-lt"/>
                <a:ea typeface="AvenirNext LT Pro Medium" charset="0"/>
                <a:cs typeface="AvenirNext LT Pro Medium" charset="0"/>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Tree>
    <p:extLst>
      <p:ext uri="{BB962C8B-B14F-4D97-AF65-F5344CB8AC3E}">
        <p14:creationId xmlns:p14="http://schemas.microsoft.com/office/powerpoint/2010/main" val="1606919447"/>
      </p:ext>
    </p:extLst>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userDrawn="1"/>
        </p:nvCxnSpPr>
        <p:spPr>
          <a:xfrm flipH="1">
            <a:off x="620863" y="12376012"/>
            <a:ext cx="1884759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9021434" y="12376013"/>
            <a:ext cx="2" cy="40352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5"/>
          </p:nvPr>
        </p:nvSpPr>
        <p:spPr/>
        <p:txBody>
          <a:bodyPr/>
          <a:lstStyle>
            <a:lvl1pPr>
              <a:defRPr>
                <a:solidFill>
                  <a:schemeClr val="bg1"/>
                </a:solidFill>
              </a:defRPr>
            </a:lvl1pPr>
          </a:lstStyle>
          <a:p>
            <a:fld id="{317A6AA1-567A-0645-9FAA-DE493F5696FE}" type="slidenum">
              <a:rPr lang="en-US" smtClean="0"/>
              <a:pPr/>
              <a:t>‹#›</a:t>
            </a:fld>
            <a:endParaRPr lang="en-US"/>
          </a:p>
        </p:txBody>
      </p:sp>
      <p:sp>
        <p:nvSpPr>
          <p:cNvPr id="3" name="Footer Placeholder 2"/>
          <p:cNvSpPr>
            <a:spLocks noGrp="1"/>
          </p:cNvSpPr>
          <p:nvPr>
            <p:ph type="ftr" sz="quarter" idx="16"/>
          </p:nvPr>
        </p:nvSpPr>
        <p:spPr/>
        <p:txBody>
          <a:bodyPr/>
          <a:lstStyle>
            <a:lvl1pPr>
              <a:defRPr>
                <a:solidFill>
                  <a:schemeClr val="bg1"/>
                </a:solidFill>
              </a:defRPr>
            </a:lvl1pPr>
          </a:lstStyle>
          <a:p>
            <a:r>
              <a:rPr lang="en-US"/>
              <a:t>Insert Footer</a:t>
            </a:r>
          </a:p>
        </p:txBody>
      </p:sp>
      <p:sp>
        <p:nvSpPr>
          <p:cNvPr id="11" name="Title 1"/>
          <p:cNvSpPr>
            <a:spLocks noGrp="1"/>
          </p:cNvSpPr>
          <p:nvPr>
            <p:ph type="ctrTitle" hasCustomPrompt="1"/>
          </p:nvPr>
        </p:nvSpPr>
        <p:spPr>
          <a:xfrm>
            <a:off x="407895" y="1373265"/>
            <a:ext cx="13805045" cy="9293513"/>
          </a:xfrm>
        </p:spPr>
        <p:txBody>
          <a:bodyPr anchor="ctr"/>
          <a:lstStyle>
            <a:lvl1pPr algn="l">
              <a:lnSpc>
                <a:spcPts val="9647"/>
              </a:lnSpc>
              <a:defRPr sz="7915" b="1" i="0" cap="none" baseline="0">
                <a:solidFill>
                  <a:schemeClr val="accent5"/>
                </a:solidFill>
                <a:latin typeface="+mj-lt"/>
                <a:ea typeface="AvenirNext LT Pro Medium" panose="020B0803020202020204" pitchFamily="34" charset="0"/>
                <a:cs typeface="AvenirNext LT Pro Medium" panose="020B0803020202020204" pitchFamily="34" charset="0"/>
              </a:defRPr>
            </a:lvl1pPr>
          </a:lstStyle>
          <a:p>
            <a:r>
              <a:rPr lang="en-US"/>
              <a:t>Insert Section</a:t>
            </a:r>
            <a:br>
              <a:rPr lang="en-US"/>
            </a:br>
            <a:r>
              <a:rPr lang="en-US"/>
              <a:t>Title</a:t>
            </a:r>
          </a:p>
        </p:txBody>
      </p:sp>
    </p:spTree>
    <p:extLst>
      <p:ext uri="{BB962C8B-B14F-4D97-AF65-F5344CB8AC3E}">
        <p14:creationId xmlns:p14="http://schemas.microsoft.com/office/powerpoint/2010/main" val="1658135182"/>
      </p:ext>
    </p:extLst>
  </p:cSld>
  <p:clrMapOvr>
    <a:masterClrMapping/>
  </p:clrMapOvr>
  <p:hf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Text – R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a:t>Insert Title</a:t>
            </a:r>
          </a:p>
        </p:txBody>
      </p:sp>
      <p:cxnSp>
        <p:nvCxnSpPr>
          <p:cNvPr id="9" name="Straight Connector 8"/>
          <p:cNvCxnSpPr/>
          <p:nvPr userDrawn="1"/>
        </p:nvCxnSpPr>
        <p:spPr>
          <a:xfrm flipH="1">
            <a:off x="620863" y="12376012"/>
            <a:ext cx="188475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9021434" y="12376013"/>
            <a:ext cx="2" cy="4035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5"/>
          </p:nvPr>
        </p:nvSpPr>
        <p:spPr/>
        <p:txBody>
          <a:bodyPr/>
          <a:lstStyle/>
          <a:p>
            <a:fld id="{317A6AA1-567A-0645-9FAA-DE493F5696FE}" type="slidenum">
              <a:rPr lang="en-US" smtClean="0"/>
              <a:pPr/>
              <a:t>‹#›</a:t>
            </a:fld>
            <a:endParaRPr lang="en-US"/>
          </a:p>
        </p:txBody>
      </p:sp>
      <p:sp>
        <p:nvSpPr>
          <p:cNvPr id="2" name="Footer Placeholder 1"/>
          <p:cNvSpPr>
            <a:spLocks noGrp="1"/>
          </p:cNvSpPr>
          <p:nvPr>
            <p:ph type="ftr" sz="quarter" idx="16"/>
          </p:nvPr>
        </p:nvSpPr>
        <p:spPr/>
        <p:txBody>
          <a:bodyPr/>
          <a:lstStyle/>
          <a:p>
            <a:r>
              <a:rPr lang="en-US"/>
              <a:t>Insert Footer</a:t>
            </a:r>
          </a:p>
        </p:txBody>
      </p:sp>
      <p:sp>
        <p:nvSpPr>
          <p:cNvPr id="12" name="Text Placeholder 10"/>
          <p:cNvSpPr>
            <a:spLocks noGrp="1"/>
          </p:cNvSpPr>
          <p:nvPr>
            <p:ph type="body" sz="quarter" idx="14" hasCustomPrompt="1"/>
          </p:nvPr>
        </p:nvSpPr>
        <p:spPr>
          <a:xfrm>
            <a:off x="499154" y="1857739"/>
            <a:ext cx="19136813" cy="9328924"/>
          </a:xfrm>
          <a:prstGeom prst="rect">
            <a:avLst/>
          </a:prstGeom>
        </p:spPr>
        <p:txBody>
          <a:bodyPr anchor="ctr">
            <a:normAutofit/>
          </a:bodyPr>
          <a:lstStyle>
            <a:lvl1pPr marL="0" indent="0" algn="ctr">
              <a:lnSpc>
                <a:spcPts val="9647"/>
              </a:lnSpc>
              <a:buFont typeface="Arial" charset="0"/>
              <a:buNone/>
              <a:defRPr sz="7915" b="1" i="0" baseline="0">
                <a:solidFill>
                  <a:schemeClr val="tx1"/>
                </a:solidFill>
                <a:latin typeface="+mj-lt"/>
                <a:ea typeface="AvenirNext LT Pro Medium" charset="0"/>
                <a:cs typeface="AvenirNext LT Pro Medium" charset="0"/>
              </a:defRPr>
            </a:lvl1pPr>
            <a:lvl2pPr marL="753923" indent="0">
              <a:buNone/>
              <a:defRPr/>
            </a:lvl2pPr>
            <a:lvl3pPr marL="1507846" indent="0">
              <a:buNone/>
              <a:defRPr/>
            </a:lvl3pPr>
            <a:lvl4pPr marL="2261768" indent="0">
              <a:buNone/>
              <a:defRPr/>
            </a:lvl4pPr>
            <a:lvl5pPr marL="3015691" indent="0">
              <a:buNone/>
              <a:defRPr/>
            </a:lvl5pPr>
          </a:lstStyle>
          <a:p>
            <a:pPr lvl="0"/>
            <a:r>
              <a:rPr lang="en-US"/>
              <a:t>Insert Text Here</a:t>
            </a:r>
          </a:p>
        </p:txBody>
      </p:sp>
    </p:spTree>
    <p:extLst>
      <p:ext uri="{BB962C8B-B14F-4D97-AF65-F5344CB8AC3E}">
        <p14:creationId xmlns:p14="http://schemas.microsoft.com/office/powerpoint/2010/main" val="1488145412"/>
      </p:ext>
    </p:extLst>
  </p:cSld>
  <p:clrMapOvr>
    <a:masterClrMapping/>
  </p:clrMapOvr>
  <p:hf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487240"/>
      </p:ext>
    </p:extLst>
  </p:cSld>
  <p:clrMapOvr>
    <a:masterClrMapping/>
  </p:clrMapOvr>
  <p:hf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128875"/>
      </p:ext>
    </p:extLst>
  </p:cSld>
  <p:clrMapOvr>
    <a:masterClrMapping/>
  </p:clrMapOvr>
  <p:hf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F17B-F81F-8586-1A5F-EC64D39FFF55}"/>
              </a:ext>
            </a:extLst>
          </p:cNvPr>
          <p:cNvSpPr>
            <a:spLocks noGrp="1"/>
          </p:cNvSpPr>
          <p:nvPr>
            <p:ph type="ctrTitle"/>
          </p:nvPr>
        </p:nvSpPr>
        <p:spPr>
          <a:xfrm>
            <a:off x="2513013" y="2216667"/>
            <a:ext cx="15078075" cy="4715510"/>
          </a:xfrm>
        </p:spPr>
        <p:txBody>
          <a:bodyPr anchor="b"/>
          <a:lstStyle>
            <a:lvl1pPr algn="ctr">
              <a:defRPr sz="9894"/>
            </a:lvl1pPr>
          </a:lstStyle>
          <a:p>
            <a:r>
              <a:rPr lang="en-US"/>
              <a:t>Click to edit Master title style</a:t>
            </a:r>
          </a:p>
        </p:txBody>
      </p:sp>
      <p:sp>
        <p:nvSpPr>
          <p:cNvPr id="3" name="Subtitle 2">
            <a:extLst>
              <a:ext uri="{FF2B5EF4-FFF2-40B4-BE49-F238E27FC236}">
                <a16:creationId xmlns:a16="http://schemas.microsoft.com/office/drawing/2014/main" id="{F4339B2A-16C0-DE8F-7839-9434F1297AD2}"/>
              </a:ext>
            </a:extLst>
          </p:cNvPr>
          <p:cNvSpPr>
            <a:spLocks noGrp="1"/>
          </p:cNvSpPr>
          <p:nvPr>
            <p:ph type="subTitle" idx="1"/>
          </p:nvPr>
        </p:nvSpPr>
        <p:spPr>
          <a:xfrm>
            <a:off x="2513013" y="7114025"/>
            <a:ext cx="15078075" cy="3270130"/>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0190845D-20A6-D871-45BF-3C2499EFF502}"/>
              </a:ext>
            </a:extLst>
          </p:cNvPr>
          <p:cNvSpPr>
            <a:spLocks noGrp="1"/>
          </p:cNvSpPr>
          <p:nvPr>
            <p:ph type="dt" sz="half" idx="10"/>
          </p:nvPr>
        </p:nvSpPr>
        <p:spPr/>
        <p:txBody>
          <a:bodyPr/>
          <a:lstStyle/>
          <a:p>
            <a:fld id="{2C207835-DDA8-0A4A-9109-B322E559481B}" type="datetimeFigureOut">
              <a:rPr lang="en-US" smtClean="0"/>
              <a:t>4/8/2026</a:t>
            </a:fld>
            <a:endParaRPr lang="en-US"/>
          </a:p>
        </p:txBody>
      </p:sp>
      <p:sp>
        <p:nvSpPr>
          <p:cNvPr id="5" name="Footer Placeholder 4">
            <a:extLst>
              <a:ext uri="{FF2B5EF4-FFF2-40B4-BE49-F238E27FC236}">
                <a16:creationId xmlns:a16="http://schemas.microsoft.com/office/drawing/2014/main" id="{FCC6139B-0E00-9843-96D6-799474815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3A00F-29E8-81A6-D058-9980E367B74D}"/>
              </a:ext>
            </a:extLst>
          </p:cNvPr>
          <p:cNvSpPr>
            <a:spLocks noGrp="1"/>
          </p:cNvSpPr>
          <p:nvPr>
            <p:ph type="sldNum" sz="quarter" idx="12"/>
          </p:nvPr>
        </p:nvSpPr>
        <p:spPr/>
        <p:txBody>
          <a:bodyPr/>
          <a:lstStyle/>
          <a:p>
            <a:fld id="{3063D30E-7650-7146-A867-86B8E228CED2}" type="slidenum">
              <a:rPr lang="en-US" smtClean="0"/>
              <a:t>‹#›</a:t>
            </a:fld>
            <a:endParaRPr lang="en-US"/>
          </a:p>
        </p:txBody>
      </p:sp>
    </p:spTree>
    <p:extLst>
      <p:ext uri="{BB962C8B-B14F-4D97-AF65-F5344CB8AC3E}">
        <p14:creationId xmlns:p14="http://schemas.microsoft.com/office/powerpoint/2010/main" val="1171039754"/>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arge Message with Image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6232" y="889202"/>
            <a:ext cx="8476363" cy="620790"/>
          </a:xfrm>
        </p:spPr>
        <p:txBody>
          <a:bodyPr lIns="0" tIns="0" rIns="0" bIns="0"/>
          <a:lstStyle>
            <a:lvl1pPr>
              <a:defRPr b="1" baseline="0">
                <a:solidFill>
                  <a:schemeClr val="bg1"/>
                </a:solidFill>
                <a:latin typeface="AvenirNext LT Pro Medium" panose="020B0504020202020204" pitchFamily="34" charset="77"/>
              </a:defRPr>
            </a:lvl1pPr>
          </a:lstStyle>
          <a:p>
            <a:r>
              <a:rPr lang="en-US"/>
              <a:t>Insert Header</a:t>
            </a:r>
          </a:p>
        </p:txBody>
      </p:sp>
      <p:sp>
        <p:nvSpPr>
          <p:cNvPr id="7" name="Slide Number Placeholder 6"/>
          <p:cNvSpPr>
            <a:spLocks noGrp="1"/>
          </p:cNvSpPr>
          <p:nvPr>
            <p:ph type="sldNum" sz="quarter" idx="12"/>
          </p:nvPr>
        </p:nvSpPr>
        <p:spPr/>
        <p:txBody>
          <a:bodyPr/>
          <a:lstStyle>
            <a:lvl1pPr algn="l">
              <a:defRPr>
                <a:solidFill>
                  <a:schemeClr val="bg1"/>
                </a:solidFill>
                <a:latin typeface="AvenirNext LT Pro Regular" panose="020B0504020202020204" pitchFamily="34" charset="77"/>
              </a:defRPr>
            </a:lvl1pPr>
          </a:lstStyle>
          <a:p>
            <a:fld id="{317A6AA1-567A-0645-9FAA-DE493F5696FE}" type="slidenum">
              <a:rPr lang="en-US" smtClean="0"/>
              <a:pPr/>
              <a:t>‹#›</a:t>
            </a:fld>
            <a:endParaRPr lang="en-US"/>
          </a:p>
        </p:txBody>
      </p:sp>
      <p:sp>
        <p:nvSpPr>
          <p:cNvPr id="10" name="Text Placeholder 5"/>
          <p:cNvSpPr>
            <a:spLocks noGrp="1"/>
          </p:cNvSpPr>
          <p:nvPr>
            <p:ph type="body" sz="quarter" idx="13" hasCustomPrompt="1"/>
          </p:nvPr>
        </p:nvSpPr>
        <p:spPr>
          <a:xfrm>
            <a:off x="731064" y="2122774"/>
            <a:ext cx="8476365" cy="9173028"/>
          </a:xfrm>
        </p:spPr>
        <p:txBody>
          <a:bodyPr lIns="0" tIns="0" rIns="0" bIns="0"/>
          <a:lstStyle>
            <a:lvl1pPr marL="0" indent="0">
              <a:lnSpc>
                <a:spcPts val="8245"/>
              </a:lnSpc>
              <a:spcBef>
                <a:spcPts val="824"/>
              </a:spcBef>
              <a:buNone/>
              <a:defRPr sz="7256" b="1" spc="0" baseline="0">
                <a:solidFill>
                  <a:schemeClr val="accent1"/>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 large messaging here</a:t>
            </a:r>
          </a:p>
        </p:txBody>
      </p:sp>
      <p:sp>
        <p:nvSpPr>
          <p:cNvPr id="3" name="Footer Placeholder 2"/>
          <p:cNvSpPr>
            <a:spLocks noGrp="1"/>
          </p:cNvSpPr>
          <p:nvPr>
            <p:ph type="ftr" sz="quarter" idx="14"/>
          </p:nvPr>
        </p:nvSpPr>
        <p:spPr>
          <a:xfrm>
            <a:off x="1396638" y="12212257"/>
            <a:ext cx="7861831" cy="685256"/>
          </a:xfrm>
        </p:spPr>
        <p:txBody>
          <a:bodyPr/>
          <a:lstStyle>
            <a:lvl1pPr>
              <a:defRPr>
                <a:solidFill>
                  <a:schemeClr val="bg1"/>
                </a:solidFill>
                <a:latin typeface="AvenirNext LT Pro Regular" panose="020B0504020202020204" pitchFamily="34" charset="77"/>
              </a:defRPr>
            </a:lvl1pPr>
          </a:lstStyle>
          <a:p>
            <a:endParaRPr lang="en-US"/>
          </a:p>
        </p:txBody>
      </p:sp>
      <p:sp>
        <p:nvSpPr>
          <p:cNvPr id="5" name="Picture Placeholder 4"/>
          <p:cNvSpPr>
            <a:spLocks noGrp="1" noChangeAspect="1"/>
          </p:cNvSpPr>
          <p:nvPr>
            <p:ph type="pic" sz="quarter" idx="15" hasCustomPrompt="1"/>
          </p:nvPr>
        </p:nvSpPr>
        <p:spPr>
          <a:xfrm>
            <a:off x="10052050" y="0"/>
            <a:ext cx="10052050" cy="13544550"/>
          </a:xfrm>
          <a:solidFill>
            <a:schemeClr val="accent6"/>
          </a:solidFill>
        </p:spPr>
        <p:txBody>
          <a:bodyPr anchor="ctr"/>
          <a:lstStyle>
            <a:lvl1pPr marL="0" indent="0" algn="ctr">
              <a:buNone/>
              <a:defRPr>
                <a:solidFill>
                  <a:schemeClr val="bg1"/>
                </a:solidFill>
                <a:latin typeface="AvenirNext LT Pro Regular" panose="020B0504020202020204" pitchFamily="34" charset="77"/>
              </a:defRPr>
            </a:lvl1pPr>
          </a:lstStyle>
          <a:p>
            <a:r>
              <a:rPr lang="en-US"/>
              <a:t>Insert Image Here</a:t>
            </a:r>
          </a:p>
        </p:txBody>
      </p:sp>
    </p:spTree>
    <p:extLst>
      <p:ext uri="{BB962C8B-B14F-4D97-AF65-F5344CB8AC3E}">
        <p14:creationId xmlns:p14="http://schemas.microsoft.com/office/powerpoint/2010/main" val="3884493450"/>
      </p:ext>
    </p:extLst>
  </p:cSld>
  <p:clrMapOvr>
    <a:masterClrMapping/>
  </p:clrMapOvr>
  <p:hf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AC2C-65DB-D944-DA02-7F29ACA1E09E}"/>
              </a:ext>
            </a:extLst>
          </p:cNvPr>
          <p:cNvSpPr>
            <a:spLocks noGrp="1"/>
          </p:cNvSpPr>
          <p:nvPr>
            <p:ph type="ctrTitle"/>
          </p:nvPr>
        </p:nvSpPr>
        <p:spPr>
          <a:xfrm>
            <a:off x="2513013" y="2216667"/>
            <a:ext cx="15078075" cy="4715510"/>
          </a:xfrm>
        </p:spPr>
        <p:txBody>
          <a:bodyPr anchor="b"/>
          <a:lstStyle>
            <a:lvl1pPr algn="ctr">
              <a:defRPr sz="9894"/>
            </a:lvl1pPr>
          </a:lstStyle>
          <a:p>
            <a:r>
              <a:rPr lang="en-US"/>
              <a:t>Click to edit Master title style</a:t>
            </a:r>
          </a:p>
        </p:txBody>
      </p:sp>
      <p:sp>
        <p:nvSpPr>
          <p:cNvPr id="3" name="Subtitle 2">
            <a:extLst>
              <a:ext uri="{FF2B5EF4-FFF2-40B4-BE49-F238E27FC236}">
                <a16:creationId xmlns:a16="http://schemas.microsoft.com/office/drawing/2014/main" id="{9E811C6E-58BB-2101-3563-070EF3123F29}"/>
              </a:ext>
            </a:extLst>
          </p:cNvPr>
          <p:cNvSpPr>
            <a:spLocks noGrp="1"/>
          </p:cNvSpPr>
          <p:nvPr>
            <p:ph type="subTitle" idx="1"/>
          </p:nvPr>
        </p:nvSpPr>
        <p:spPr>
          <a:xfrm>
            <a:off x="2513013" y="7114025"/>
            <a:ext cx="15078075" cy="3270130"/>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7A238562-BD95-FF4F-A08A-160D827143B2}"/>
              </a:ext>
            </a:extLst>
          </p:cNvPr>
          <p:cNvSpPr>
            <a:spLocks noGrp="1"/>
          </p:cNvSpPr>
          <p:nvPr>
            <p:ph type="dt" sz="half" idx="10"/>
          </p:nvPr>
        </p:nvSpPr>
        <p:spPr/>
        <p:txBody>
          <a:bodyPr/>
          <a:lstStyle/>
          <a:p>
            <a:fld id="{3D02A0D3-409A-4A93-8205-DA892CAE01BE}" type="datetimeFigureOut">
              <a:rPr lang="en-US" smtClean="0"/>
              <a:t>4/8/2026</a:t>
            </a:fld>
            <a:endParaRPr lang="en-US"/>
          </a:p>
        </p:txBody>
      </p:sp>
      <p:sp>
        <p:nvSpPr>
          <p:cNvPr id="5" name="Footer Placeholder 4">
            <a:extLst>
              <a:ext uri="{FF2B5EF4-FFF2-40B4-BE49-F238E27FC236}">
                <a16:creationId xmlns:a16="http://schemas.microsoft.com/office/drawing/2014/main" id="{CBE32B6A-DD38-08B7-128C-71355C99D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5EA1D-2BAB-F493-9DFE-BCA864053E1F}"/>
              </a:ext>
            </a:extLst>
          </p:cNvPr>
          <p:cNvSpPr>
            <a:spLocks noGrp="1"/>
          </p:cNvSpPr>
          <p:nvPr>
            <p:ph type="sldNum" sz="quarter" idx="12"/>
          </p:nvPr>
        </p:nvSpPr>
        <p:spPr/>
        <p:txBody>
          <a:bodyPr/>
          <a:lstStyle/>
          <a:p>
            <a:fld id="{83743E45-978B-4062-977D-5C254D65ADBB}" type="slidenum">
              <a:rPr lang="en-US" smtClean="0"/>
              <a:t>‹#›</a:t>
            </a:fld>
            <a:endParaRPr lang="en-US"/>
          </a:p>
        </p:txBody>
      </p:sp>
    </p:spTree>
    <p:extLst>
      <p:ext uri="{BB962C8B-B14F-4D97-AF65-F5344CB8AC3E}">
        <p14:creationId xmlns:p14="http://schemas.microsoft.com/office/powerpoint/2010/main" val="1622308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BB70-CDA2-F578-3CC2-F1513618CB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8344CF-9DD5-06BD-FD88-EE32C39068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9C99C9-9FB3-3EC5-459A-CE177CCCC616}"/>
              </a:ext>
            </a:extLst>
          </p:cNvPr>
          <p:cNvSpPr>
            <a:spLocks noGrp="1"/>
          </p:cNvSpPr>
          <p:nvPr>
            <p:ph type="dt" sz="half" idx="10"/>
          </p:nvPr>
        </p:nvSpPr>
        <p:spPr/>
        <p:txBody>
          <a:bodyPr/>
          <a:lstStyle/>
          <a:p>
            <a:fld id="{3D02A0D3-409A-4A93-8205-DA892CAE01BE}" type="datetimeFigureOut">
              <a:rPr lang="en-US" smtClean="0"/>
              <a:t>4/8/2026</a:t>
            </a:fld>
            <a:endParaRPr lang="en-US"/>
          </a:p>
        </p:txBody>
      </p:sp>
      <p:sp>
        <p:nvSpPr>
          <p:cNvPr id="5" name="Footer Placeholder 4">
            <a:extLst>
              <a:ext uri="{FF2B5EF4-FFF2-40B4-BE49-F238E27FC236}">
                <a16:creationId xmlns:a16="http://schemas.microsoft.com/office/drawing/2014/main" id="{13AE8870-D808-63E8-238E-9493FCEEB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ACEF8-E1F1-16E7-F4C1-2D226958FB89}"/>
              </a:ext>
            </a:extLst>
          </p:cNvPr>
          <p:cNvSpPr>
            <a:spLocks noGrp="1"/>
          </p:cNvSpPr>
          <p:nvPr>
            <p:ph type="sldNum" sz="quarter" idx="12"/>
          </p:nvPr>
        </p:nvSpPr>
        <p:spPr/>
        <p:txBody>
          <a:bodyPr/>
          <a:lstStyle/>
          <a:p>
            <a:fld id="{83743E45-978B-4062-977D-5C254D65ADBB}" type="slidenum">
              <a:rPr lang="en-US" smtClean="0"/>
              <a:t>‹#›</a:t>
            </a:fld>
            <a:endParaRPr lang="en-US"/>
          </a:p>
        </p:txBody>
      </p:sp>
    </p:spTree>
    <p:extLst>
      <p:ext uri="{BB962C8B-B14F-4D97-AF65-F5344CB8AC3E}">
        <p14:creationId xmlns:p14="http://schemas.microsoft.com/office/powerpoint/2010/main" val="1667028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996D-13F7-EB88-5C80-75FEBC9CD2DA}"/>
              </a:ext>
            </a:extLst>
          </p:cNvPr>
          <p:cNvSpPr>
            <a:spLocks noGrp="1"/>
          </p:cNvSpPr>
          <p:nvPr>
            <p:ph type="title"/>
          </p:nvPr>
        </p:nvSpPr>
        <p:spPr>
          <a:xfrm>
            <a:off x="1371686" y="3376733"/>
            <a:ext cx="17339786" cy="5634156"/>
          </a:xfrm>
        </p:spPr>
        <p:txBody>
          <a:bodyPr anchor="b"/>
          <a:lstStyle>
            <a:lvl1pPr>
              <a:defRPr sz="9894"/>
            </a:lvl1pPr>
          </a:lstStyle>
          <a:p>
            <a:r>
              <a:rPr lang="en-US"/>
              <a:t>Click to edit Master title style</a:t>
            </a:r>
          </a:p>
        </p:txBody>
      </p:sp>
      <p:sp>
        <p:nvSpPr>
          <p:cNvPr id="3" name="Text Placeholder 2">
            <a:extLst>
              <a:ext uri="{FF2B5EF4-FFF2-40B4-BE49-F238E27FC236}">
                <a16:creationId xmlns:a16="http://schemas.microsoft.com/office/drawing/2014/main" id="{E1AD2558-7146-C95A-17B5-EA0435A6EF33}"/>
              </a:ext>
            </a:extLst>
          </p:cNvPr>
          <p:cNvSpPr>
            <a:spLocks noGrp="1"/>
          </p:cNvSpPr>
          <p:nvPr>
            <p:ph type="body" idx="1"/>
          </p:nvPr>
        </p:nvSpPr>
        <p:spPr>
          <a:xfrm>
            <a:off x="1371686" y="9064191"/>
            <a:ext cx="17339786" cy="2962869"/>
          </a:xfrm>
        </p:spPr>
        <p:txBody>
          <a:bodyPr/>
          <a:lstStyle>
            <a:lvl1pPr marL="0" indent="0">
              <a:buNone/>
              <a:defRPr sz="3958">
                <a:solidFill>
                  <a:schemeClr val="tx1">
                    <a:tint val="82000"/>
                  </a:schemeClr>
                </a:solidFill>
              </a:defRPr>
            </a:lvl1pPr>
            <a:lvl2pPr marL="753923" indent="0">
              <a:buNone/>
              <a:defRPr sz="3298">
                <a:solidFill>
                  <a:schemeClr val="tx1">
                    <a:tint val="82000"/>
                  </a:schemeClr>
                </a:solidFill>
              </a:defRPr>
            </a:lvl2pPr>
            <a:lvl3pPr marL="1507846" indent="0">
              <a:buNone/>
              <a:defRPr sz="2968">
                <a:solidFill>
                  <a:schemeClr val="tx1">
                    <a:tint val="82000"/>
                  </a:schemeClr>
                </a:solidFill>
              </a:defRPr>
            </a:lvl3pPr>
            <a:lvl4pPr marL="2261768" indent="0">
              <a:buNone/>
              <a:defRPr sz="2638">
                <a:solidFill>
                  <a:schemeClr val="tx1">
                    <a:tint val="82000"/>
                  </a:schemeClr>
                </a:solidFill>
              </a:defRPr>
            </a:lvl4pPr>
            <a:lvl5pPr marL="3015691" indent="0">
              <a:buNone/>
              <a:defRPr sz="2638">
                <a:solidFill>
                  <a:schemeClr val="tx1">
                    <a:tint val="82000"/>
                  </a:schemeClr>
                </a:solidFill>
              </a:defRPr>
            </a:lvl5pPr>
            <a:lvl6pPr marL="3769614" indent="0">
              <a:buNone/>
              <a:defRPr sz="2638">
                <a:solidFill>
                  <a:schemeClr val="tx1">
                    <a:tint val="82000"/>
                  </a:schemeClr>
                </a:solidFill>
              </a:defRPr>
            </a:lvl6pPr>
            <a:lvl7pPr marL="4523537" indent="0">
              <a:buNone/>
              <a:defRPr sz="2638">
                <a:solidFill>
                  <a:schemeClr val="tx1">
                    <a:tint val="82000"/>
                  </a:schemeClr>
                </a:solidFill>
              </a:defRPr>
            </a:lvl7pPr>
            <a:lvl8pPr marL="5277460" indent="0">
              <a:buNone/>
              <a:defRPr sz="2638">
                <a:solidFill>
                  <a:schemeClr val="tx1">
                    <a:tint val="82000"/>
                  </a:schemeClr>
                </a:solidFill>
              </a:defRPr>
            </a:lvl8pPr>
            <a:lvl9pPr marL="6031382" indent="0">
              <a:buNone/>
              <a:defRPr sz="2638">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1EDC84-C6F6-7356-BC2A-71DC5CF73890}"/>
              </a:ext>
            </a:extLst>
          </p:cNvPr>
          <p:cNvSpPr>
            <a:spLocks noGrp="1"/>
          </p:cNvSpPr>
          <p:nvPr>
            <p:ph type="dt" sz="half" idx="10"/>
          </p:nvPr>
        </p:nvSpPr>
        <p:spPr/>
        <p:txBody>
          <a:bodyPr/>
          <a:lstStyle/>
          <a:p>
            <a:fld id="{3D02A0D3-409A-4A93-8205-DA892CAE01BE}" type="datetimeFigureOut">
              <a:rPr lang="en-US" smtClean="0"/>
              <a:t>4/8/2026</a:t>
            </a:fld>
            <a:endParaRPr lang="en-US"/>
          </a:p>
        </p:txBody>
      </p:sp>
      <p:sp>
        <p:nvSpPr>
          <p:cNvPr id="5" name="Footer Placeholder 4">
            <a:extLst>
              <a:ext uri="{FF2B5EF4-FFF2-40B4-BE49-F238E27FC236}">
                <a16:creationId xmlns:a16="http://schemas.microsoft.com/office/drawing/2014/main" id="{3793160C-09B6-1D04-BBDB-0F50C22FA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47823-64E9-F7BC-9646-80FF70CD76E4}"/>
              </a:ext>
            </a:extLst>
          </p:cNvPr>
          <p:cNvSpPr>
            <a:spLocks noGrp="1"/>
          </p:cNvSpPr>
          <p:nvPr>
            <p:ph type="sldNum" sz="quarter" idx="12"/>
          </p:nvPr>
        </p:nvSpPr>
        <p:spPr/>
        <p:txBody>
          <a:bodyPr/>
          <a:lstStyle/>
          <a:p>
            <a:fld id="{83743E45-978B-4062-977D-5C254D65ADBB}" type="slidenum">
              <a:rPr lang="en-US" smtClean="0"/>
              <a:t>‹#›</a:t>
            </a:fld>
            <a:endParaRPr lang="en-US"/>
          </a:p>
        </p:txBody>
      </p:sp>
    </p:spTree>
    <p:extLst>
      <p:ext uri="{BB962C8B-B14F-4D97-AF65-F5344CB8AC3E}">
        <p14:creationId xmlns:p14="http://schemas.microsoft.com/office/powerpoint/2010/main" val="27342776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1702C-4E48-D6D9-8AA1-93A2E917EB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CBBC6-8AEF-DCE1-5DEB-2E020B66DCA5}"/>
              </a:ext>
            </a:extLst>
          </p:cNvPr>
          <p:cNvSpPr>
            <a:spLocks noGrp="1"/>
          </p:cNvSpPr>
          <p:nvPr>
            <p:ph sz="half" idx="1"/>
          </p:nvPr>
        </p:nvSpPr>
        <p:spPr>
          <a:xfrm>
            <a:off x="1382157" y="3605609"/>
            <a:ext cx="8544243" cy="8593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43C987-34EF-3A8B-3B42-38B680D33474}"/>
              </a:ext>
            </a:extLst>
          </p:cNvPr>
          <p:cNvSpPr>
            <a:spLocks noGrp="1"/>
          </p:cNvSpPr>
          <p:nvPr>
            <p:ph sz="half" idx="2"/>
          </p:nvPr>
        </p:nvSpPr>
        <p:spPr>
          <a:xfrm>
            <a:off x="10177700" y="3605609"/>
            <a:ext cx="8544243" cy="8593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349B79-0658-EFD7-C726-D43EBFFE8C8D}"/>
              </a:ext>
            </a:extLst>
          </p:cNvPr>
          <p:cNvSpPr>
            <a:spLocks noGrp="1"/>
          </p:cNvSpPr>
          <p:nvPr>
            <p:ph type="dt" sz="half" idx="10"/>
          </p:nvPr>
        </p:nvSpPr>
        <p:spPr/>
        <p:txBody>
          <a:bodyPr/>
          <a:lstStyle/>
          <a:p>
            <a:fld id="{3D02A0D3-409A-4A93-8205-DA892CAE01BE}" type="datetimeFigureOut">
              <a:rPr lang="en-US" smtClean="0"/>
              <a:t>4/8/2026</a:t>
            </a:fld>
            <a:endParaRPr lang="en-US"/>
          </a:p>
        </p:txBody>
      </p:sp>
      <p:sp>
        <p:nvSpPr>
          <p:cNvPr id="6" name="Footer Placeholder 5">
            <a:extLst>
              <a:ext uri="{FF2B5EF4-FFF2-40B4-BE49-F238E27FC236}">
                <a16:creationId xmlns:a16="http://schemas.microsoft.com/office/drawing/2014/main" id="{740DD78B-AF80-DCDF-9132-9CBA94373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5C43B-B834-7A4E-4C09-5FF75963633F}"/>
              </a:ext>
            </a:extLst>
          </p:cNvPr>
          <p:cNvSpPr>
            <a:spLocks noGrp="1"/>
          </p:cNvSpPr>
          <p:nvPr>
            <p:ph type="sldNum" sz="quarter" idx="12"/>
          </p:nvPr>
        </p:nvSpPr>
        <p:spPr/>
        <p:txBody>
          <a:bodyPr/>
          <a:lstStyle/>
          <a:p>
            <a:fld id="{83743E45-978B-4062-977D-5C254D65ADBB}" type="slidenum">
              <a:rPr lang="en-US" smtClean="0"/>
              <a:t>‹#›</a:t>
            </a:fld>
            <a:endParaRPr lang="en-US"/>
          </a:p>
        </p:txBody>
      </p:sp>
    </p:spTree>
    <p:extLst>
      <p:ext uri="{BB962C8B-B14F-4D97-AF65-F5344CB8AC3E}">
        <p14:creationId xmlns:p14="http://schemas.microsoft.com/office/powerpoint/2010/main" val="30873581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AD71-10CA-5433-2036-B13ED06B9F1E}"/>
              </a:ext>
            </a:extLst>
          </p:cNvPr>
          <p:cNvSpPr>
            <a:spLocks noGrp="1"/>
          </p:cNvSpPr>
          <p:nvPr>
            <p:ph type="title"/>
          </p:nvPr>
        </p:nvSpPr>
        <p:spPr>
          <a:xfrm>
            <a:off x="1384776" y="721123"/>
            <a:ext cx="17339786" cy="2617987"/>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FEC5F4-0BF6-A68C-96EF-DAB4DEFAB7BC}"/>
              </a:ext>
            </a:extLst>
          </p:cNvPr>
          <p:cNvSpPr>
            <a:spLocks noGrp="1"/>
          </p:cNvSpPr>
          <p:nvPr>
            <p:ph type="body" idx="1"/>
          </p:nvPr>
        </p:nvSpPr>
        <p:spPr>
          <a:xfrm>
            <a:off x="1384776" y="3320297"/>
            <a:ext cx="8504976" cy="1627226"/>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4" name="Content Placeholder 3">
            <a:extLst>
              <a:ext uri="{FF2B5EF4-FFF2-40B4-BE49-F238E27FC236}">
                <a16:creationId xmlns:a16="http://schemas.microsoft.com/office/drawing/2014/main" id="{4A54D82E-9E50-69C4-6680-2C9E54F8B66C}"/>
              </a:ext>
            </a:extLst>
          </p:cNvPr>
          <p:cNvSpPr>
            <a:spLocks noGrp="1"/>
          </p:cNvSpPr>
          <p:nvPr>
            <p:ph sz="half" idx="2"/>
          </p:nvPr>
        </p:nvSpPr>
        <p:spPr>
          <a:xfrm>
            <a:off x="1384776" y="4947523"/>
            <a:ext cx="8504976" cy="7277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F4B6C9-8D3A-B991-F1B9-22DFE10BD9AB}"/>
              </a:ext>
            </a:extLst>
          </p:cNvPr>
          <p:cNvSpPr>
            <a:spLocks noGrp="1"/>
          </p:cNvSpPr>
          <p:nvPr>
            <p:ph type="body" sz="quarter" idx="3"/>
          </p:nvPr>
        </p:nvSpPr>
        <p:spPr>
          <a:xfrm>
            <a:off x="10177701" y="3320297"/>
            <a:ext cx="8546861" cy="1627226"/>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6" name="Content Placeholder 5">
            <a:extLst>
              <a:ext uri="{FF2B5EF4-FFF2-40B4-BE49-F238E27FC236}">
                <a16:creationId xmlns:a16="http://schemas.microsoft.com/office/drawing/2014/main" id="{67A2A020-F133-B9A0-D466-11F2C9BEB041}"/>
              </a:ext>
            </a:extLst>
          </p:cNvPr>
          <p:cNvSpPr>
            <a:spLocks noGrp="1"/>
          </p:cNvSpPr>
          <p:nvPr>
            <p:ph sz="quarter" idx="4"/>
          </p:nvPr>
        </p:nvSpPr>
        <p:spPr>
          <a:xfrm>
            <a:off x="10177701" y="4947523"/>
            <a:ext cx="8546861" cy="7277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8006D4-1EED-2E11-CA44-F5110C48A3F3}"/>
              </a:ext>
            </a:extLst>
          </p:cNvPr>
          <p:cNvSpPr>
            <a:spLocks noGrp="1"/>
          </p:cNvSpPr>
          <p:nvPr>
            <p:ph type="dt" sz="half" idx="10"/>
          </p:nvPr>
        </p:nvSpPr>
        <p:spPr/>
        <p:txBody>
          <a:bodyPr/>
          <a:lstStyle/>
          <a:p>
            <a:fld id="{3D02A0D3-409A-4A93-8205-DA892CAE01BE}" type="datetimeFigureOut">
              <a:rPr lang="en-US" smtClean="0"/>
              <a:t>4/8/2026</a:t>
            </a:fld>
            <a:endParaRPr lang="en-US"/>
          </a:p>
        </p:txBody>
      </p:sp>
      <p:sp>
        <p:nvSpPr>
          <p:cNvPr id="8" name="Footer Placeholder 7">
            <a:extLst>
              <a:ext uri="{FF2B5EF4-FFF2-40B4-BE49-F238E27FC236}">
                <a16:creationId xmlns:a16="http://schemas.microsoft.com/office/drawing/2014/main" id="{7241C5E5-F126-D68C-CF0F-54C0714DEF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50AC7F-EAA4-FB47-97FB-EFB4DBB5D035}"/>
              </a:ext>
            </a:extLst>
          </p:cNvPr>
          <p:cNvSpPr>
            <a:spLocks noGrp="1"/>
          </p:cNvSpPr>
          <p:nvPr>
            <p:ph type="sldNum" sz="quarter" idx="12"/>
          </p:nvPr>
        </p:nvSpPr>
        <p:spPr/>
        <p:txBody>
          <a:bodyPr/>
          <a:lstStyle/>
          <a:p>
            <a:fld id="{83743E45-978B-4062-977D-5C254D65ADBB}" type="slidenum">
              <a:rPr lang="en-US" smtClean="0"/>
              <a:t>‹#›</a:t>
            </a:fld>
            <a:endParaRPr lang="en-US"/>
          </a:p>
        </p:txBody>
      </p:sp>
    </p:spTree>
    <p:extLst>
      <p:ext uri="{BB962C8B-B14F-4D97-AF65-F5344CB8AC3E}">
        <p14:creationId xmlns:p14="http://schemas.microsoft.com/office/powerpoint/2010/main" val="3182708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36794-90E3-E71C-AB6F-E3A57D5068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06C3C4-6597-AD89-EC4A-6EBA4024EA9E}"/>
              </a:ext>
            </a:extLst>
          </p:cNvPr>
          <p:cNvSpPr>
            <a:spLocks noGrp="1"/>
          </p:cNvSpPr>
          <p:nvPr>
            <p:ph type="dt" sz="half" idx="10"/>
          </p:nvPr>
        </p:nvSpPr>
        <p:spPr/>
        <p:txBody>
          <a:bodyPr/>
          <a:lstStyle/>
          <a:p>
            <a:fld id="{3D02A0D3-409A-4A93-8205-DA892CAE01BE}" type="datetimeFigureOut">
              <a:rPr lang="en-US" smtClean="0"/>
              <a:t>4/8/2026</a:t>
            </a:fld>
            <a:endParaRPr lang="en-US"/>
          </a:p>
        </p:txBody>
      </p:sp>
      <p:sp>
        <p:nvSpPr>
          <p:cNvPr id="4" name="Footer Placeholder 3">
            <a:extLst>
              <a:ext uri="{FF2B5EF4-FFF2-40B4-BE49-F238E27FC236}">
                <a16:creationId xmlns:a16="http://schemas.microsoft.com/office/drawing/2014/main" id="{FDBA245C-7E3A-E414-0A7F-76DFC47619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9CACB4-1934-CC21-3BC4-89814DA2D7FE}"/>
              </a:ext>
            </a:extLst>
          </p:cNvPr>
          <p:cNvSpPr>
            <a:spLocks noGrp="1"/>
          </p:cNvSpPr>
          <p:nvPr>
            <p:ph type="sldNum" sz="quarter" idx="12"/>
          </p:nvPr>
        </p:nvSpPr>
        <p:spPr/>
        <p:txBody>
          <a:bodyPr/>
          <a:lstStyle/>
          <a:p>
            <a:fld id="{83743E45-978B-4062-977D-5C254D65ADBB}" type="slidenum">
              <a:rPr lang="en-US" smtClean="0"/>
              <a:t>‹#›</a:t>
            </a:fld>
            <a:endParaRPr lang="en-US"/>
          </a:p>
        </p:txBody>
      </p:sp>
    </p:spTree>
    <p:extLst>
      <p:ext uri="{BB962C8B-B14F-4D97-AF65-F5344CB8AC3E}">
        <p14:creationId xmlns:p14="http://schemas.microsoft.com/office/powerpoint/2010/main" val="3199520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7A05A7-884A-B118-6C3A-810E362D273D}"/>
              </a:ext>
            </a:extLst>
          </p:cNvPr>
          <p:cNvSpPr>
            <a:spLocks noGrp="1"/>
          </p:cNvSpPr>
          <p:nvPr>
            <p:ph type="dt" sz="half" idx="10"/>
          </p:nvPr>
        </p:nvSpPr>
        <p:spPr/>
        <p:txBody>
          <a:bodyPr/>
          <a:lstStyle/>
          <a:p>
            <a:fld id="{3D02A0D3-409A-4A93-8205-DA892CAE01BE}" type="datetimeFigureOut">
              <a:rPr lang="en-US" smtClean="0"/>
              <a:t>4/8/2026</a:t>
            </a:fld>
            <a:endParaRPr lang="en-US"/>
          </a:p>
        </p:txBody>
      </p:sp>
      <p:sp>
        <p:nvSpPr>
          <p:cNvPr id="3" name="Footer Placeholder 2">
            <a:extLst>
              <a:ext uri="{FF2B5EF4-FFF2-40B4-BE49-F238E27FC236}">
                <a16:creationId xmlns:a16="http://schemas.microsoft.com/office/drawing/2014/main" id="{96626EC0-54F0-0C6A-13C3-E4C2A29C95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30AC14-45DC-D763-72CE-B76EC5837339}"/>
              </a:ext>
            </a:extLst>
          </p:cNvPr>
          <p:cNvSpPr>
            <a:spLocks noGrp="1"/>
          </p:cNvSpPr>
          <p:nvPr>
            <p:ph type="sldNum" sz="quarter" idx="12"/>
          </p:nvPr>
        </p:nvSpPr>
        <p:spPr/>
        <p:txBody>
          <a:bodyPr/>
          <a:lstStyle/>
          <a:p>
            <a:fld id="{83743E45-978B-4062-977D-5C254D65ADBB}" type="slidenum">
              <a:rPr lang="en-US" smtClean="0"/>
              <a:t>‹#›</a:t>
            </a:fld>
            <a:endParaRPr lang="en-US"/>
          </a:p>
        </p:txBody>
      </p:sp>
    </p:spTree>
    <p:extLst>
      <p:ext uri="{BB962C8B-B14F-4D97-AF65-F5344CB8AC3E}">
        <p14:creationId xmlns:p14="http://schemas.microsoft.com/office/powerpoint/2010/main" val="3605263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F486E-D3A4-5651-B7F1-D69BABAEA862}"/>
              </a:ext>
            </a:extLst>
          </p:cNvPr>
          <p:cNvSpPr>
            <a:spLocks noGrp="1"/>
          </p:cNvSpPr>
          <p:nvPr>
            <p:ph type="title"/>
          </p:nvPr>
        </p:nvSpPr>
        <p:spPr>
          <a:xfrm>
            <a:off x="1384776" y="902970"/>
            <a:ext cx="6484095" cy="3160395"/>
          </a:xfrm>
        </p:spPr>
        <p:txBody>
          <a:bodyPr anchor="b"/>
          <a:lstStyle>
            <a:lvl1pPr>
              <a:defRPr sz="5277"/>
            </a:lvl1pPr>
          </a:lstStyle>
          <a:p>
            <a:r>
              <a:rPr lang="en-US"/>
              <a:t>Click to edit Master title style</a:t>
            </a:r>
          </a:p>
        </p:txBody>
      </p:sp>
      <p:sp>
        <p:nvSpPr>
          <p:cNvPr id="3" name="Content Placeholder 2">
            <a:extLst>
              <a:ext uri="{FF2B5EF4-FFF2-40B4-BE49-F238E27FC236}">
                <a16:creationId xmlns:a16="http://schemas.microsoft.com/office/drawing/2014/main" id="{21A77B7C-FE07-6388-B11B-CCAE9196E16B}"/>
              </a:ext>
            </a:extLst>
          </p:cNvPr>
          <p:cNvSpPr>
            <a:spLocks noGrp="1"/>
          </p:cNvSpPr>
          <p:nvPr>
            <p:ph idx="1"/>
          </p:nvPr>
        </p:nvSpPr>
        <p:spPr>
          <a:xfrm>
            <a:off x="8546861" y="1950166"/>
            <a:ext cx="10177701" cy="9625409"/>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D86825-E76F-785A-06F9-F5379668BBA7}"/>
              </a:ext>
            </a:extLst>
          </p:cNvPr>
          <p:cNvSpPr>
            <a:spLocks noGrp="1"/>
          </p:cNvSpPr>
          <p:nvPr>
            <p:ph type="body" sz="half" idx="2"/>
          </p:nvPr>
        </p:nvSpPr>
        <p:spPr>
          <a:xfrm>
            <a:off x="1384776" y="4063365"/>
            <a:ext cx="6484095" cy="7527886"/>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5E8DA175-7F0D-54E1-0C3F-1000130723FA}"/>
              </a:ext>
            </a:extLst>
          </p:cNvPr>
          <p:cNvSpPr>
            <a:spLocks noGrp="1"/>
          </p:cNvSpPr>
          <p:nvPr>
            <p:ph type="dt" sz="half" idx="10"/>
          </p:nvPr>
        </p:nvSpPr>
        <p:spPr/>
        <p:txBody>
          <a:bodyPr/>
          <a:lstStyle/>
          <a:p>
            <a:fld id="{3D02A0D3-409A-4A93-8205-DA892CAE01BE}" type="datetimeFigureOut">
              <a:rPr lang="en-US" smtClean="0"/>
              <a:t>4/8/2026</a:t>
            </a:fld>
            <a:endParaRPr lang="en-US"/>
          </a:p>
        </p:txBody>
      </p:sp>
      <p:sp>
        <p:nvSpPr>
          <p:cNvPr id="6" name="Footer Placeholder 5">
            <a:extLst>
              <a:ext uri="{FF2B5EF4-FFF2-40B4-BE49-F238E27FC236}">
                <a16:creationId xmlns:a16="http://schemas.microsoft.com/office/drawing/2014/main" id="{C227024B-2A7F-2D86-4176-9DBC42DD24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3F22A7-0416-F697-3828-34A52DA52AD9}"/>
              </a:ext>
            </a:extLst>
          </p:cNvPr>
          <p:cNvSpPr>
            <a:spLocks noGrp="1"/>
          </p:cNvSpPr>
          <p:nvPr>
            <p:ph type="sldNum" sz="quarter" idx="12"/>
          </p:nvPr>
        </p:nvSpPr>
        <p:spPr/>
        <p:txBody>
          <a:bodyPr/>
          <a:lstStyle/>
          <a:p>
            <a:fld id="{83743E45-978B-4062-977D-5C254D65ADBB}" type="slidenum">
              <a:rPr lang="en-US" smtClean="0"/>
              <a:t>‹#›</a:t>
            </a:fld>
            <a:endParaRPr lang="en-US"/>
          </a:p>
        </p:txBody>
      </p:sp>
    </p:spTree>
    <p:extLst>
      <p:ext uri="{BB962C8B-B14F-4D97-AF65-F5344CB8AC3E}">
        <p14:creationId xmlns:p14="http://schemas.microsoft.com/office/powerpoint/2010/main" val="371173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AB17-4BCD-A8C3-0410-6281FDCB2D3D}"/>
              </a:ext>
            </a:extLst>
          </p:cNvPr>
          <p:cNvSpPr>
            <a:spLocks noGrp="1"/>
          </p:cNvSpPr>
          <p:nvPr>
            <p:ph type="title"/>
          </p:nvPr>
        </p:nvSpPr>
        <p:spPr>
          <a:xfrm>
            <a:off x="1384776" y="902970"/>
            <a:ext cx="6484095" cy="3160395"/>
          </a:xfrm>
        </p:spPr>
        <p:txBody>
          <a:bodyPr anchor="b"/>
          <a:lstStyle>
            <a:lvl1pPr>
              <a:defRPr sz="5277"/>
            </a:lvl1pPr>
          </a:lstStyle>
          <a:p>
            <a:r>
              <a:rPr lang="en-US"/>
              <a:t>Click to edit Master title style</a:t>
            </a:r>
          </a:p>
        </p:txBody>
      </p:sp>
      <p:sp>
        <p:nvSpPr>
          <p:cNvPr id="3" name="Picture Placeholder 2">
            <a:extLst>
              <a:ext uri="{FF2B5EF4-FFF2-40B4-BE49-F238E27FC236}">
                <a16:creationId xmlns:a16="http://schemas.microsoft.com/office/drawing/2014/main" id="{CE59814B-A7E5-B466-F8EA-F5886D57980B}"/>
              </a:ext>
            </a:extLst>
          </p:cNvPr>
          <p:cNvSpPr>
            <a:spLocks noGrp="1"/>
          </p:cNvSpPr>
          <p:nvPr>
            <p:ph type="pic" idx="1"/>
          </p:nvPr>
        </p:nvSpPr>
        <p:spPr>
          <a:xfrm>
            <a:off x="8546861" y="1950166"/>
            <a:ext cx="10177701" cy="9625409"/>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US"/>
          </a:p>
        </p:txBody>
      </p:sp>
      <p:sp>
        <p:nvSpPr>
          <p:cNvPr id="4" name="Text Placeholder 3">
            <a:extLst>
              <a:ext uri="{FF2B5EF4-FFF2-40B4-BE49-F238E27FC236}">
                <a16:creationId xmlns:a16="http://schemas.microsoft.com/office/drawing/2014/main" id="{B1CC2053-8E67-0AD7-5765-E682C7E03CAF}"/>
              </a:ext>
            </a:extLst>
          </p:cNvPr>
          <p:cNvSpPr>
            <a:spLocks noGrp="1"/>
          </p:cNvSpPr>
          <p:nvPr>
            <p:ph type="body" sz="half" idx="2"/>
          </p:nvPr>
        </p:nvSpPr>
        <p:spPr>
          <a:xfrm>
            <a:off x="1384776" y="4063365"/>
            <a:ext cx="6484095" cy="7527886"/>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DAD200C7-9C3F-5493-478E-B7E4967587F0}"/>
              </a:ext>
            </a:extLst>
          </p:cNvPr>
          <p:cNvSpPr>
            <a:spLocks noGrp="1"/>
          </p:cNvSpPr>
          <p:nvPr>
            <p:ph type="dt" sz="half" idx="10"/>
          </p:nvPr>
        </p:nvSpPr>
        <p:spPr/>
        <p:txBody>
          <a:bodyPr/>
          <a:lstStyle/>
          <a:p>
            <a:fld id="{3D02A0D3-409A-4A93-8205-DA892CAE01BE}" type="datetimeFigureOut">
              <a:rPr lang="en-US" smtClean="0"/>
              <a:t>4/8/2026</a:t>
            </a:fld>
            <a:endParaRPr lang="en-US"/>
          </a:p>
        </p:txBody>
      </p:sp>
      <p:sp>
        <p:nvSpPr>
          <p:cNvPr id="6" name="Footer Placeholder 5">
            <a:extLst>
              <a:ext uri="{FF2B5EF4-FFF2-40B4-BE49-F238E27FC236}">
                <a16:creationId xmlns:a16="http://schemas.microsoft.com/office/drawing/2014/main" id="{70A2F4EE-3D52-2F91-AACF-A4B473738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FB40E1-5CEC-BB73-7D6C-229451165AC0}"/>
              </a:ext>
            </a:extLst>
          </p:cNvPr>
          <p:cNvSpPr>
            <a:spLocks noGrp="1"/>
          </p:cNvSpPr>
          <p:nvPr>
            <p:ph type="sldNum" sz="quarter" idx="12"/>
          </p:nvPr>
        </p:nvSpPr>
        <p:spPr/>
        <p:txBody>
          <a:bodyPr/>
          <a:lstStyle/>
          <a:p>
            <a:fld id="{83743E45-978B-4062-977D-5C254D65ADBB}" type="slidenum">
              <a:rPr lang="en-US" smtClean="0"/>
              <a:t>‹#›</a:t>
            </a:fld>
            <a:endParaRPr lang="en-US"/>
          </a:p>
        </p:txBody>
      </p:sp>
    </p:spTree>
    <p:extLst>
      <p:ext uri="{BB962C8B-B14F-4D97-AF65-F5344CB8AC3E}">
        <p14:creationId xmlns:p14="http://schemas.microsoft.com/office/powerpoint/2010/main" val="2850536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3" hasCustomPrompt="1"/>
          </p:nvPr>
        </p:nvSpPr>
        <p:spPr>
          <a:xfrm>
            <a:off x="690158" y="654636"/>
            <a:ext cx="18505908" cy="10102202"/>
          </a:xfrm>
        </p:spPr>
        <p:txBody>
          <a:bodyPr lIns="0" tIns="0" rIns="0" bIns="0"/>
          <a:lstStyle>
            <a:lvl1pPr marL="0" indent="0">
              <a:lnSpc>
                <a:spcPts val="13522"/>
              </a:lnSpc>
              <a:spcBef>
                <a:spcPts val="824"/>
              </a:spcBef>
              <a:buNone/>
              <a:defRPr sz="11543" b="1" spc="0" baseline="0">
                <a:solidFill>
                  <a:schemeClr val="bg1"/>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 Presentation Title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683" y="12382145"/>
            <a:ext cx="3605627" cy="388070"/>
          </a:xfrm>
          <a:prstGeom prst="rect">
            <a:avLst/>
          </a:prstGeom>
        </p:spPr>
      </p:pic>
      <p:pic>
        <p:nvPicPr>
          <p:cNvPr id="2" name="Picture 1">
            <a:extLst>
              <a:ext uri="{FF2B5EF4-FFF2-40B4-BE49-F238E27FC236}">
                <a16:creationId xmlns:a16="http://schemas.microsoft.com/office/drawing/2014/main" id="{062DBEA9-C232-82DF-3716-BD02B08A4899}"/>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741853" y="12122295"/>
            <a:ext cx="2178190" cy="741071"/>
          </a:xfrm>
          <a:prstGeom prst="rect">
            <a:avLst/>
          </a:prstGeom>
          <a:noFill/>
          <a:ln>
            <a:noFill/>
          </a:ln>
        </p:spPr>
      </p:pic>
    </p:spTree>
    <p:extLst>
      <p:ext uri="{BB962C8B-B14F-4D97-AF65-F5344CB8AC3E}">
        <p14:creationId xmlns:p14="http://schemas.microsoft.com/office/powerpoint/2010/main" val="2119613810"/>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7B11-8DAF-AE3E-6C6A-62CDD5233D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281348-3EFD-4251-4F63-1A08C5743B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D5D59-2961-1274-91BA-5B4CA319FDF6}"/>
              </a:ext>
            </a:extLst>
          </p:cNvPr>
          <p:cNvSpPr>
            <a:spLocks noGrp="1"/>
          </p:cNvSpPr>
          <p:nvPr>
            <p:ph type="dt" sz="half" idx="10"/>
          </p:nvPr>
        </p:nvSpPr>
        <p:spPr/>
        <p:txBody>
          <a:bodyPr/>
          <a:lstStyle/>
          <a:p>
            <a:fld id="{3D02A0D3-409A-4A93-8205-DA892CAE01BE}" type="datetimeFigureOut">
              <a:rPr lang="en-US" smtClean="0"/>
              <a:t>4/8/2026</a:t>
            </a:fld>
            <a:endParaRPr lang="en-US"/>
          </a:p>
        </p:txBody>
      </p:sp>
      <p:sp>
        <p:nvSpPr>
          <p:cNvPr id="5" name="Footer Placeholder 4">
            <a:extLst>
              <a:ext uri="{FF2B5EF4-FFF2-40B4-BE49-F238E27FC236}">
                <a16:creationId xmlns:a16="http://schemas.microsoft.com/office/drawing/2014/main" id="{825B596D-2D00-103D-3EBD-AF0CC572D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DE3B1-9CC1-C1C4-87BF-E469C1A6875E}"/>
              </a:ext>
            </a:extLst>
          </p:cNvPr>
          <p:cNvSpPr>
            <a:spLocks noGrp="1"/>
          </p:cNvSpPr>
          <p:nvPr>
            <p:ph type="sldNum" sz="quarter" idx="12"/>
          </p:nvPr>
        </p:nvSpPr>
        <p:spPr/>
        <p:txBody>
          <a:bodyPr/>
          <a:lstStyle/>
          <a:p>
            <a:fld id="{83743E45-978B-4062-977D-5C254D65ADBB}" type="slidenum">
              <a:rPr lang="en-US" smtClean="0"/>
              <a:t>‹#›</a:t>
            </a:fld>
            <a:endParaRPr lang="en-US"/>
          </a:p>
        </p:txBody>
      </p:sp>
    </p:spTree>
    <p:extLst>
      <p:ext uri="{BB962C8B-B14F-4D97-AF65-F5344CB8AC3E}">
        <p14:creationId xmlns:p14="http://schemas.microsoft.com/office/powerpoint/2010/main" val="34117715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5D2A-6684-D9FA-C7BA-3E986D79E584}"/>
              </a:ext>
            </a:extLst>
          </p:cNvPr>
          <p:cNvSpPr>
            <a:spLocks noGrp="1"/>
          </p:cNvSpPr>
          <p:nvPr>
            <p:ph type="title" orient="vert"/>
          </p:nvPr>
        </p:nvSpPr>
        <p:spPr>
          <a:xfrm>
            <a:off x="14386996" y="721122"/>
            <a:ext cx="4334947" cy="1147838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642F72-4886-5336-BA21-4644E8624194}"/>
              </a:ext>
            </a:extLst>
          </p:cNvPr>
          <p:cNvSpPr>
            <a:spLocks noGrp="1"/>
          </p:cNvSpPr>
          <p:nvPr>
            <p:ph type="body" orient="vert" idx="1"/>
          </p:nvPr>
        </p:nvSpPr>
        <p:spPr>
          <a:xfrm>
            <a:off x="1382157" y="721122"/>
            <a:ext cx="12753538" cy="114783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9913A-E595-2DEA-BD5F-3D788029B078}"/>
              </a:ext>
            </a:extLst>
          </p:cNvPr>
          <p:cNvSpPr>
            <a:spLocks noGrp="1"/>
          </p:cNvSpPr>
          <p:nvPr>
            <p:ph type="dt" sz="half" idx="10"/>
          </p:nvPr>
        </p:nvSpPr>
        <p:spPr/>
        <p:txBody>
          <a:bodyPr/>
          <a:lstStyle/>
          <a:p>
            <a:fld id="{3D02A0D3-409A-4A93-8205-DA892CAE01BE}" type="datetimeFigureOut">
              <a:rPr lang="en-US" smtClean="0"/>
              <a:t>4/8/2026</a:t>
            </a:fld>
            <a:endParaRPr lang="en-US"/>
          </a:p>
        </p:txBody>
      </p:sp>
      <p:sp>
        <p:nvSpPr>
          <p:cNvPr id="5" name="Footer Placeholder 4">
            <a:extLst>
              <a:ext uri="{FF2B5EF4-FFF2-40B4-BE49-F238E27FC236}">
                <a16:creationId xmlns:a16="http://schemas.microsoft.com/office/drawing/2014/main" id="{3C937C37-E43F-F83D-7983-A14C7A90B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ED8E1-B63C-8FB5-D430-0717F610C77F}"/>
              </a:ext>
            </a:extLst>
          </p:cNvPr>
          <p:cNvSpPr>
            <a:spLocks noGrp="1"/>
          </p:cNvSpPr>
          <p:nvPr>
            <p:ph type="sldNum" sz="quarter" idx="12"/>
          </p:nvPr>
        </p:nvSpPr>
        <p:spPr/>
        <p:txBody>
          <a:bodyPr/>
          <a:lstStyle/>
          <a:p>
            <a:fld id="{83743E45-978B-4062-977D-5C254D65ADBB}" type="slidenum">
              <a:rPr lang="en-US" smtClean="0"/>
              <a:t>‹#›</a:t>
            </a:fld>
            <a:endParaRPr lang="en-US"/>
          </a:p>
        </p:txBody>
      </p:sp>
    </p:spTree>
    <p:extLst>
      <p:ext uri="{BB962C8B-B14F-4D97-AF65-F5344CB8AC3E}">
        <p14:creationId xmlns:p14="http://schemas.microsoft.com/office/powerpoint/2010/main" val="338284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lank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101" y="892331"/>
            <a:ext cx="18526296" cy="620790"/>
          </a:xfrm>
        </p:spPr>
        <p:txBody>
          <a:bodyPr/>
          <a:lstStyle>
            <a:lvl1pPr>
              <a:lnSpc>
                <a:spcPts val="3305"/>
              </a:lnSpc>
              <a:defRPr b="1" baseline="0">
                <a:solidFill>
                  <a:schemeClr val="tx1"/>
                </a:solidFill>
                <a:latin typeface="AvenirNext LT Pro Medium" panose="020B0504020202020204" pitchFamily="34" charset="77"/>
              </a:defRPr>
            </a:lvl1pPr>
          </a:lstStyle>
          <a:p>
            <a:r>
              <a:rPr lang="en-US"/>
              <a:t>Insert Header</a:t>
            </a:r>
          </a:p>
        </p:txBody>
      </p:sp>
      <p:sp>
        <p:nvSpPr>
          <p:cNvPr id="7" name="Slide Number Placeholder 6"/>
          <p:cNvSpPr>
            <a:spLocks noGrp="1"/>
          </p:cNvSpPr>
          <p:nvPr>
            <p:ph type="sldNum" sz="quarter" idx="12"/>
          </p:nvPr>
        </p:nvSpPr>
        <p:spPr/>
        <p:txBody>
          <a:bodyPr/>
          <a:lstStyle>
            <a:lvl1pPr>
              <a:defRPr>
                <a:solidFill>
                  <a:schemeClr val="tx1"/>
                </a:solidFill>
                <a:latin typeface="AvenirNext LT Pro Regular" panose="020B0504020202020204" pitchFamily="34" charset="77"/>
              </a:defRPr>
            </a:lvl1pPr>
          </a:lstStyle>
          <a:p>
            <a:fld id="{317A6AA1-567A-0645-9FAA-DE493F5696FE}" type="slidenum">
              <a:rPr lang="en-US" smtClean="0"/>
              <a:pPr/>
              <a:t>‹#›</a:t>
            </a:fld>
            <a:endParaRPr lang="en-US"/>
          </a:p>
        </p:txBody>
      </p:sp>
      <p:pic>
        <p:nvPicPr>
          <p:cNvPr id="8" name="Picture 7">
            <a:extLst>
              <a:ext uri="{FF2B5EF4-FFF2-40B4-BE49-F238E27FC236}">
                <a16:creationId xmlns:a16="http://schemas.microsoft.com/office/drawing/2014/main" id="{0823D28A-081F-CE47-9465-A66730587253}"/>
              </a:ext>
            </a:extLst>
          </p:cNvPr>
          <p:cNvPicPr>
            <a:picLocks noChangeAspect="1"/>
          </p:cNvPicPr>
          <p:nvPr userDrawn="1"/>
        </p:nvPicPr>
        <p:blipFill>
          <a:blip r:embed="rId2"/>
          <a:stretch>
            <a:fillRect/>
          </a:stretch>
        </p:blipFill>
        <p:spPr>
          <a:xfrm>
            <a:off x="16585885" y="12406811"/>
            <a:ext cx="2866712" cy="312139"/>
          </a:xfrm>
          <a:prstGeom prst="rect">
            <a:avLst/>
          </a:prstGeom>
        </p:spPr>
      </p:pic>
      <p:sp>
        <p:nvSpPr>
          <p:cNvPr id="9" name="Content Placeholder 8">
            <a:extLst>
              <a:ext uri="{FF2B5EF4-FFF2-40B4-BE49-F238E27FC236}">
                <a16:creationId xmlns:a16="http://schemas.microsoft.com/office/drawing/2014/main" id="{499C6B7A-1DBE-5645-A41B-2C92964F06B1}"/>
              </a:ext>
            </a:extLst>
          </p:cNvPr>
          <p:cNvSpPr>
            <a:spLocks noGrp="1"/>
          </p:cNvSpPr>
          <p:nvPr>
            <p:ph sz="quarter" idx="15"/>
          </p:nvPr>
        </p:nvSpPr>
        <p:spPr>
          <a:xfrm>
            <a:off x="766996" y="2260561"/>
            <a:ext cx="18526296" cy="9230360"/>
          </a:xfrm>
        </p:spPr>
        <p:txBody>
          <a:bodyPr/>
          <a:lstStyle>
            <a:lvl1pPr>
              <a:defRPr>
                <a:latin typeface="AvenirNext LT Pro Regular" panose="020B0504020202020204" pitchFamily="34" charset="77"/>
              </a:defRPr>
            </a:lvl1pPr>
            <a:lvl2pPr>
              <a:defRPr>
                <a:latin typeface="AvenirNext LT Pro Regular" panose="020B0504020202020204" pitchFamily="34" charset="77"/>
              </a:defRPr>
            </a:lvl2pPr>
            <a:lvl3pPr>
              <a:defRPr>
                <a:latin typeface="AvenirNext LT Pro Regular" panose="020B0504020202020204" pitchFamily="34" charset="77"/>
              </a:defRPr>
            </a:lvl3pPr>
            <a:lvl4pPr>
              <a:defRPr>
                <a:latin typeface="AvenirNext LT Pro Regular" panose="020B0504020202020204" pitchFamily="34" charset="77"/>
              </a:defRPr>
            </a:lvl4pPr>
            <a:lvl5pPr>
              <a:defRPr>
                <a:latin typeface="AvenirNext LT Pro Regular"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C98A063-3945-0876-395F-922CAB4E07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947416" y="12036272"/>
            <a:ext cx="2178190" cy="741071"/>
          </a:xfrm>
          <a:prstGeom prst="rect">
            <a:avLst/>
          </a:prstGeom>
          <a:noFill/>
          <a:ln>
            <a:noFill/>
          </a:ln>
        </p:spPr>
      </p:pic>
      <p:sp>
        <p:nvSpPr>
          <p:cNvPr id="5" name="Footer Placeholder 2">
            <a:extLst>
              <a:ext uri="{FF2B5EF4-FFF2-40B4-BE49-F238E27FC236}">
                <a16:creationId xmlns:a16="http://schemas.microsoft.com/office/drawing/2014/main" id="{B24A95EA-20E2-DA9F-308F-8E017F6DF5DA}"/>
              </a:ext>
            </a:extLst>
          </p:cNvPr>
          <p:cNvSpPr>
            <a:spLocks noGrp="1"/>
          </p:cNvSpPr>
          <p:nvPr>
            <p:ph type="ftr" sz="quarter" idx="3"/>
          </p:nvPr>
        </p:nvSpPr>
        <p:spPr>
          <a:xfrm>
            <a:off x="14713029" y="177638"/>
            <a:ext cx="4724383" cy="685256"/>
          </a:xfrm>
          <a:prstGeom prst="rect">
            <a:avLst/>
          </a:prstGeom>
        </p:spPr>
        <p:txBody>
          <a:bodyPr vert="horz" lIns="0" tIns="0" rIns="0" bIns="0" rtlCol="0" anchor="ctr"/>
          <a:lstStyle>
            <a:lvl1pPr algn="l">
              <a:defRPr sz="1238" b="1" i="0" cap="all" baseline="0">
                <a:solidFill>
                  <a:schemeClr val="tx1"/>
                </a:solidFill>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1pPr>
          </a:lstStyle>
          <a:p>
            <a:r>
              <a:rPr lang="en-US"/>
              <a:t>SmartTrack Bloor Lansdowne GO Station</a:t>
            </a:r>
          </a:p>
        </p:txBody>
      </p:sp>
    </p:spTree>
    <p:extLst>
      <p:ext uri="{BB962C8B-B14F-4D97-AF65-F5344CB8AC3E}">
        <p14:creationId xmlns:p14="http://schemas.microsoft.com/office/powerpoint/2010/main" val="89139820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 - Title with round image">
    <p:bg>
      <p:bgPr>
        <a:solidFill>
          <a:schemeClr val="accent1"/>
        </a:solid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3" hasCustomPrompt="1"/>
          </p:nvPr>
        </p:nvSpPr>
        <p:spPr>
          <a:xfrm>
            <a:off x="690158" y="2821781"/>
            <a:ext cx="9361893" cy="4587522"/>
          </a:xfrm>
        </p:spPr>
        <p:txBody>
          <a:bodyPr lIns="0" tIns="0" rIns="0" bIns="0"/>
          <a:lstStyle>
            <a:lvl1pPr marL="0" indent="0">
              <a:lnSpc>
                <a:spcPct val="100000"/>
              </a:lnSpc>
              <a:spcBef>
                <a:spcPts val="824"/>
              </a:spcBef>
              <a:buNone/>
              <a:defRPr sz="7256" b="1" spc="0" baseline="0">
                <a:solidFill>
                  <a:schemeClr val="tx2"/>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 Presentation Title Here</a:t>
            </a:r>
          </a:p>
        </p:txBody>
      </p:sp>
      <p:sp>
        <p:nvSpPr>
          <p:cNvPr id="3" name="Picture Placeholder 2">
            <a:extLst>
              <a:ext uri="{FF2B5EF4-FFF2-40B4-BE49-F238E27FC236}">
                <a16:creationId xmlns:a16="http://schemas.microsoft.com/office/drawing/2014/main" id="{C37507C2-9801-6D4B-8937-44B64527099D}"/>
              </a:ext>
            </a:extLst>
          </p:cNvPr>
          <p:cNvSpPr>
            <a:spLocks noGrp="1"/>
          </p:cNvSpPr>
          <p:nvPr>
            <p:ph type="pic" sz="quarter" idx="14"/>
          </p:nvPr>
        </p:nvSpPr>
        <p:spPr>
          <a:xfrm>
            <a:off x="11278877" y="-1034246"/>
            <a:ext cx="12878480" cy="15424888"/>
          </a:xfrm>
          <a:prstGeom prst="ellipse">
            <a:avLst/>
          </a:prstGeom>
        </p:spPr>
        <p:txBody>
          <a:bodyPr/>
          <a:lstStyle>
            <a:lvl1pPr>
              <a:defRPr>
                <a:latin typeface="AvenirNext LT Pro Regular" panose="020B0504020202020204" pitchFamily="34" charset="77"/>
              </a:defRPr>
            </a:lvl1pPr>
          </a:lstStyle>
          <a:p>
            <a:r>
              <a:rPr lang="en-US"/>
              <a:t>Click icon to add picture</a:t>
            </a:r>
          </a:p>
        </p:txBody>
      </p:sp>
      <p:sp>
        <p:nvSpPr>
          <p:cNvPr id="5" name="Text Placeholder 4">
            <a:extLst>
              <a:ext uri="{FF2B5EF4-FFF2-40B4-BE49-F238E27FC236}">
                <a16:creationId xmlns:a16="http://schemas.microsoft.com/office/drawing/2014/main" id="{A67326A0-C851-B540-BB31-08E705ADA81C}"/>
              </a:ext>
            </a:extLst>
          </p:cNvPr>
          <p:cNvSpPr>
            <a:spLocks noGrp="1"/>
          </p:cNvSpPr>
          <p:nvPr>
            <p:ph type="body" sz="quarter" idx="15"/>
          </p:nvPr>
        </p:nvSpPr>
        <p:spPr>
          <a:xfrm>
            <a:off x="691079" y="8239601"/>
            <a:ext cx="7075702" cy="2483168"/>
          </a:xfrm>
        </p:spPr>
        <p:txBody>
          <a:bodyPr/>
          <a:lstStyle>
            <a:lvl1pPr marL="0" indent="0">
              <a:buNone/>
              <a:defRPr sz="2968">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Click to edit Master text styles</a:t>
            </a:r>
          </a:p>
        </p:txBody>
      </p:sp>
      <p:pic>
        <p:nvPicPr>
          <p:cNvPr id="14" name="Picture 13">
            <a:extLst>
              <a:ext uri="{FF2B5EF4-FFF2-40B4-BE49-F238E27FC236}">
                <a16:creationId xmlns:a16="http://schemas.microsoft.com/office/drawing/2014/main" id="{89B81C6F-B112-AE4B-9393-3AAB01936AFE}"/>
              </a:ext>
            </a:extLst>
          </p:cNvPr>
          <p:cNvPicPr>
            <a:picLocks noChangeAspect="1"/>
          </p:cNvPicPr>
          <p:nvPr userDrawn="1"/>
        </p:nvPicPr>
        <p:blipFill>
          <a:blip r:embed="rId2"/>
          <a:stretch>
            <a:fillRect/>
          </a:stretch>
        </p:blipFill>
        <p:spPr>
          <a:xfrm>
            <a:off x="774809" y="12501602"/>
            <a:ext cx="3656730" cy="398160"/>
          </a:xfrm>
          <a:prstGeom prst="rect">
            <a:avLst/>
          </a:prstGeom>
        </p:spPr>
      </p:pic>
      <p:sp>
        <p:nvSpPr>
          <p:cNvPr id="6" name="Rounded Rectangle 20">
            <a:extLst>
              <a:ext uri="{FF2B5EF4-FFF2-40B4-BE49-F238E27FC236}">
                <a16:creationId xmlns:a16="http://schemas.microsoft.com/office/drawing/2014/main" id="{BDAFF69A-2995-6040-5F98-B4BAFAA0234D}"/>
              </a:ext>
            </a:extLst>
          </p:cNvPr>
          <p:cNvSpPr/>
          <p:nvPr userDrawn="1"/>
        </p:nvSpPr>
        <p:spPr>
          <a:xfrm>
            <a:off x="478091" y="453076"/>
            <a:ext cx="5019594" cy="1179745"/>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lgn="ctr">
              <a:tabLst>
                <a:tab pos="743452" algn="l"/>
              </a:tabLst>
            </a:pPr>
            <a:r>
              <a:rPr lang="en-US" sz="5277" b="1">
                <a:solidFill>
                  <a:schemeClr val="bg1"/>
                </a:solidFill>
                <a:latin typeface="AvenirNext LT Pro Medium" panose="020B0504020202020204" pitchFamily="34" charset="77"/>
              </a:rPr>
              <a:t>GO Expansion</a:t>
            </a:r>
          </a:p>
        </p:txBody>
      </p:sp>
      <p:pic>
        <p:nvPicPr>
          <p:cNvPr id="7" name="Picture 6">
            <a:extLst>
              <a:ext uri="{FF2B5EF4-FFF2-40B4-BE49-F238E27FC236}">
                <a16:creationId xmlns:a16="http://schemas.microsoft.com/office/drawing/2014/main" id="{A7574425-48E6-21D9-DB6F-9871FDA497F9}"/>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837083" y="12234728"/>
            <a:ext cx="2178190" cy="741071"/>
          </a:xfrm>
          <a:prstGeom prst="rect">
            <a:avLst/>
          </a:prstGeom>
          <a:noFill/>
          <a:ln>
            <a:noFill/>
          </a:ln>
        </p:spPr>
      </p:pic>
    </p:spTree>
    <p:extLst>
      <p:ext uri="{BB962C8B-B14F-4D97-AF65-F5344CB8AC3E}">
        <p14:creationId xmlns:p14="http://schemas.microsoft.com/office/powerpoint/2010/main" val="159030168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O - Title with round image">
    <p:bg>
      <p:bgPr>
        <a:solidFill>
          <a:schemeClr val="accent1"/>
        </a:solid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3" hasCustomPrompt="1"/>
          </p:nvPr>
        </p:nvSpPr>
        <p:spPr>
          <a:xfrm>
            <a:off x="690158" y="2821781"/>
            <a:ext cx="9361893" cy="4587522"/>
          </a:xfrm>
        </p:spPr>
        <p:txBody>
          <a:bodyPr lIns="0" tIns="0" rIns="0" bIns="0"/>
          <a:lstStyle>
            <a:lvl1pPr marL="0" indent="0">
              <a:lnSpc>
                <a:spcPct val="100000"/>
              </a:lnSpc>
              <a:spcBef>
                <a:spcPts val="824"/>
              </a:spcBef>
              <a:buNone/>
              <a:defRPr sz="7256" b="1" spc="0" baseline="0">
                <a:solidFill>
                  <a:schemeClr val="tx2"/>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 Presentation Title Here</a:t>
            </a:r>
          </a:p>
        </p:txBody>
      </p:sp>
      <p:sp>
        <p:nvSpPr>
          <p:cNvPr id="5" name="Text Placeholder 4">
            <a:extLst>
              <a:ext uri="{FF2B5EF4-FFF2-40B4-BE49-F238E27FC236}">
                <a16:creationId xmlns:a16="http://schemas.microsoft.com/office/drawing/2014/main" id="{A67326A0-C851-B540-BB31-08E705ADA81C}"/>
              </a:ext>
            </a:extLst>
          </p:cNvPr>
          <p:cNvSpPr>
            <a:spLocks noGrp="1"/>
          </p:cNvSpPr>
          <p:nvPr>
            <p:ph type="body" sz="quarter" idx="15"/>
          </p:nvPr>
        </p:nvSpPr>
        <p:spPr>
          <a:xfrm>
            <a:off x="691079" y="8239601"/>
            <a:ext cx="7075702" cy="2483168"/>
          </a:xfrm>
        </p:spPr>
        <p:txBody>
          <a:bodyPr/>
          <a:lstStyle>
            <a:lvl1pPr marL="0" indent="0">
              <a:buNone/>
              <a:defRPr sz="2968">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Click to edit Master text styles</a:t>
            </a:r>
          </a:p>
        </p:txBody>
      </p:sp>
      <p:pic>
        <p:nvPicPr>
          <p:cNvPr id="14" name="Picture 13">
            <a:extLst>
              <a:ext uri="{FF2B5EF4-FFF2-40B4-BE49-F238E27FC236}">
                <a16:creationId xmlns:a16="http://schemas.microsoft.com/office/drawing/2014/main" id="{89B81C6F-B112-AE4B-9393-3AAB01936AFE}"/>
              </a:ext>
            </a:extLst>
          </p:cNvPr>
          <p:cNvPicPr>
            <a:picLocks noChangeAspect="1"/>
          </p:cNvPicPr>
          <p:nvPr userDrawn="1"/>
        </p:nvPicPr>
        <p:blipFill>
          <a:blip r:embed="rId2"/>
          <a:stretch>
            <a:fillRect/>
          </a:stretch>
        </p:blipFill>
        <p:spPr>
          <a:xfrm>
            <a:off x="774809" y="12501602"/>
            <a:ext cx="3656730" cy="398160"/>
          </a:xfrm>
          <a:prstGeom prst="rect">
            <a:avLst/>
          </a:prstGeom>
        </p:spPr>
      </p:pic>
      <p:sp>
        <p:nvSpPr>
          <p:cNvPr id="7" name="Picture Placeholder 2">
            <a:extLst>
              <a:ext uri="{FF2B5EF4-FFF2-40B4-BE49-F238E27FC236}">
                <a16:creationId xmlns:a16="http://schemas.microsoft.com/office/drawing/2014/main" id="{7F133F6F-50D1-F146-B574-A0D3016B3A5C}"/>
              </a:ext>
            </a:extLst>
          </p:cNvPr>
          <p:cNvSpPr>
            <a:spLocks noGrp="1"/>
          </p:cNvSpPr>
          <p:nvPr>
            <p:ph type="pic" sz="quarter" idx="16"/>
          </p:nvPr>
        </p:nvSpPr>
        <p:spPr>
          <a:xfrm>
            <a:off x="10792867" y="0"/>
            <a:ext cx="9311234" cy="13544550"/>
          </a:xfrm>
        </p:spPr>
        <p:txBody>
          <a:bodyPr/>
          <a:lstStyle>
            <a:lvl1pPr>
              <a:defRPr>
                <a:latin typeface="AvenirNext LT Pro Regular" panose="020B0504020202020204" pitchFamily="34" charset="77"/>
              </a:defRPr>
            </a:lvl1pPr>
          </a:lstStyle>
          <a:p>
            <a:r>
              <a:rPr lang="en-US"/>
              <a:t>Click icon to add picture</a:t>
            </a:r>
          </a:p>
        </p:txBody>
      </p:sp>
      <p:pic>
        <p:nvPicPr>
          <p:cNvPr id="11" name="Picture 10">
            <a:extLst>
              <a:ext uri="{FF2B5EF4-FFF2-40B4-BE49-F238E27FC236}">
                <a16:creationId xmlns:a16="http://schemas.microsoft.com/office/drawing/2014/main" id="{39710D3D-1C5E-388C-C58E-DB2933FFF7B4}"/>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837083" y="12234728"/>
            <a:ext cx="2178190" cy="741071"/>
          </a:xfrm>
          <a:prstGeom prst="rect">
            <a:avLst/>
          </a:prstGeom>
          <a:noFill/>
          <a:ln>
            <a:noFill/>
          </a:ln>
        </p:spPr>
      </p:pic>
      <p:sp>
        <p:nvSpPr>
          <p:cNvPr id="12" name="Rounded Rectangle 20">
            <a:extLst>
              <a:ext uri="{FF2B5EF4-FFF2-40B4-BE49-F238E27FC236}">
                <a16:creationId xmlns:a16="http://schemas.microsoft.com/office/drawing/2014/main" id="{833474DA-93DA-3B55-D1A6-F55F4FA3A878}"/>
              </a:ext>
            </a:extLst>
          </p:cNvPr>
          <p:cNvSpPr/>
          <p:nvPr userDrawn="1"/>
        </p:nvSpPr>
        <p:spPr>
          <a:xfrm>
            <a:off x="478091" y="453076"/>
            <a:ext cx="5019594" cy="1179745"/>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tab pos="743452" algn="l"/>
              </a:tabLst>
              <a:defRPr/>
            </a:pPr>
            <a:r>
              <a:rPr lang="en-US" sz="5277" b="1">
                <a:solidFill>
                  <a:schemeClr val="bg1"/>
                </a:solidFill>
                <a:latin typeface="AvenirNext LT Pro Medium" panose="020B0504020202020204" pitchFamily="34" charset="77"/>
              </a:rPr>
              <a:t>GO Expansion</a:t>
            </a:r>
          </a:p>
        </p:txBody>
      </p:sp>
    </p:spTree>
    <p:extLst>
      <p:ext uri="{BB962C8B-B14F-4D97-AF65-F5344CB8AC3E}">
        <p14:creationId xmlns:p14="http://schemas.microsoft.com/office/powerpoint/2010/main" val="294413001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GO - Title with round image">
    <p:bg>
      <p:bgPr>
        <a:solidFill>
          <a:schemeClr val="accent1"/>
        </a:solid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3" hasCustomPrompt="1"/>
          </p:nvPr>
        </p:nvSpPr>
        <p:spPr>
          <a:xfrm>
            <a:off x="691079" y="2762664"/>
            <a:ext cx="16798036" cy="4587522"/>
          </a:xfrm>
        </p:spPr>
        <p:txBody>
          <a:bodyPr lIns="0" tIns="0" rIns="0" bIns="0"/>
          <a:lstStyle>
            <a:lvl1pPr marL="0" indent="0">
              <a:lnSpc>
                <a:spcPct val="100000"/>
              </a:lnSpc>
              <a:spcBef>
                <a:spcPts val="824"/>
              </a:spcBef>
              <a:buNone/>
              <a:defRPr sz="7256" b="1" spc="0" baseline="0">
                <a:solidFill>
                  <a:schemeClr val="tx2"/>
                </a:solidFill>
                <a:latin typeface="AvenirNext LT Pro Medium" panose="020B0504020202020204" pitchFamily="34" charset="77"/>
              </a:defRPr>
            </a:lvl1pPr>
            <a:lvl2pPr marL="753923" indent="0">
              <a:spcBef>
                <a:spcPts val="495"/>
              </a:spcBef>
              <a:buNone/>
              <a:defRPr>
                <a:solidFill>
                  <a:schemeClr val="bg1"/>
                </a:solidFill>
              </a:defRPr>
            </a:lvl2pPr>
            <a:lvl3pPr marL="1507846" indent="0">
              <a:spcBef>
                <a:spcPts val="330"/>
              </a:spcBef>
              <a:buNone/>
              <a:defRPr>
                <a:solidFill>
                  <a:schemeClr val="bg1"/>
                </a:solidFill>
              </a:defRPr>
            </a:lvl3pPr>
            <a:lvl4pPr marL="2261768" indent="0">
              <a:spcBef>
                <a:spcPts val="165"/>
              </a:spcBef>
              <a:buNone/>
              <a:defRPr>
                <a:solidFill>
                  <a:schemeClr val="bg1"/>
                </a:solidFill>
              </a:defRPr>
            </a:lvl4pPr>
            <a:lvl5pPr marL="3015691" indent="0">
              <a:spcBef>
                <a:spcPts val="165"/>
              </a:spcBef>
              <a:buNone/>
              <a:defRPr>
                <a:solidFill>
                  <a:schemeClr val="bg1"/>
                </a:solidFill>
              </a:defRPr>
            </a:lvl5pPr>
            <a:lvl6pPr>
              <a:defRPr b="0" i="0" baseline="0">
                <a:latin typeface="AvenirNext LT Pro" charset="0"/>
                <a:ea typeface="AvenirNext LT Pro" charset="0"/>
                <a:cs typeface="AvenirNext LT Pro" charset="0"/>
              </a:defRPr>
            </a:lvl6pPr>
            <a:lvl7pPr>
              <a:defRPr b="0" i="0">
                <a:latin typeface="AvenirNext LT Pro" charset="0"/>
                <a:ea typeface="AvenirNext LT Pro" charset="0"/>
                <a:cs typeface="AvenirNext LT Pro" charset="0"/>
              </a:defRPr>
            </a:lvl7pPr>
            <a:lvl8pPr>
              <a:defRPr b="0" i="0" baseline="0">
                <a:latin typeface="AvenirNext LT Pro" charset="0"/>
                <a:ea typeface="AvenirNext LT Pro" charset="0"/>
                <a:cs typeface="AvenirNext LT Pro" charset="0"/>
              </a:defRPr>
            </a:lvl8pPr>
          </a:lstStyle>
          <a:p>
            <a:pPr lvl="0"/>
            <a:r>
              <a:rPr lang="en-US"/>
              <a:t>Insert Presentation Title Here</a:t>
            </a:r>
          </a:p>
        </p:txBody>
      </p:sp>
      <p:sp>
        <p:nvSpPr>
          <p:cNvPr id="5" name="Text Placeholder 4">
            <a:extLst>
              <a:ext uri="{FF2B5EF4-FFF2-40B4-BE49-F238E27FC236}">
                <a16:creationId xmlns:a16="http://schemas.microsoft.com/office/drawing/2014/main" id="{A67326A0-C851-B540-BB31-08E705ADA81C}"/>
              </a:ext>
            </a:extLst>
          </p:cNvPr>
          <p:cNvSpPr>
            <a:spLocks noGrp="1"/>
          </p:cNvSpPr>
          <p:nvPr>
            <p:ph type="body" sz="quarter" idx="15"/>
          </p:nvPr>
        </p:nvSpPr>
        <p:spPr>
          <a:xfrm>
            <a:off x="691079" y="8239601"/>
            <a:ext cx="7075702" cy="2483168"/>
          </a:xfrm>
        </p:spPr>
        <p:txBody>
          <a:bodyPr/>
          <a:lstStyle>
            <a:lvl1pPr marL="0" indent="0">
              <a:buNone/>
              <a:defRPr sz="2968">
                <a:latin typeface="AvenirNext LT Pro Regular" panose="020B0504020202020204" pitchFamily="34" charset="77"/>
              </a:defRPr>
            </a:lvl1pPr>
            <a:lvl2pPr marL="753923" indent="0">
              <a:buNone/>
              <a:defRPr/>
            </a:lvl2pPr>
            <a:lvl3pPr marL="1507846" indent="0">
              <a:buNone/>
              <a:defRPr/>
            </a:lvl3pPr>
            <a:lvl4pPr marL="2261768" indent="0">
              <a:buNone/>
              <a:defRPr/>
            </a:lvl4pPr>
            <a:lvl5pPr marL="3015691" indent="0">
              <a:buNone/>
              <a:defRPr/>
            </a:lvl5pPr>
          </a:lstStyle>
          <a:p>
            <a:pPr lvl="0"/>
            <a:r>
              <a:rPr lang="en-US"/>
              <a:t>Click to edit Master text styles</a:t>
            </a:r>
          </a:p>
        </p:txBody>
      </p:sp>
      <p:pic>
        <p:nvPicPr>
          <p:cNvPr id="14" name="Picture 13">
            <a:extLst>
              <a:ext uri="{FF2B5EF4-FFF2-40B4-BE49-F238E27FC236}">
                <a16:creationId xmlns:a16="http://schemas.microsoft.com/office/drawing/2014/main" id="{89B81C6F-B112-AE4B-9393-3AAB01936AFE}"/>
              </a:ext>
            </a:extLst>
          </p:cNvPr>
          <p:cNvPicPr>
            <a:picLocks noChangeAspect="1"/>
          </p:cNvPicPr>
          <p:nvPr userDrawn="1"/>
        </p:nvPicPr>
        <p:blipFill>
          <a:blip r:embed="rId2"/>
          <a:stretch>
            <a:fillRect/>
          </a:stretch>
        </p:blipFill>
        <p:spPr>
          <a:xfrm>
            <a:off x="774809" y="12501602"/>
            <a:ext cx="3656730" cy="398160"/>
          </a:xfrm>
          <a:prstGeom prst="rect">
            <a:avLst/>
          </a:prstGeom>
        </p:spPr>
      </p:pic>
      <p:pic>
        <p:nvPicPr>
          <p:cNvPr id="6" name="Picture 5">
            <a:extLst>
              <a:ext uri="{FF2B5EF4-FFF2-40B4-BE49-F238E27FC236}">
                <a16:creationId xmlns:a16="http://schemas.microsoft.com/office/drawing/2014/main" id="{D299D3CC-954F-9C68-48B5-E0CB331D361D}"/>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837083" y="12234728"/>
            <a:ext cx="2178190" cy="741071"/>
          </a:xfrm>
          <a:prstGeom prst="rect">
            <a:avLst/>
          </a:prstGeom>
          <a:noFill/>
          <a:ln>
            <a:noFill/>
          </a:ln>
        </p:spPr>
      </p:pic>
      <p:sp>
        <p:nvSpPr>
          <p:cNvPr id="7" name="Rounded Rectangle 20">
            <a:extLst>
              <a:ext uri="{FF2B5EF4-FFF2-40B4-BE49-F238E27FC236}">
                <a16:creationId xmlns:a16="http://schemas.microsoft.com/office/drawing/2014/main" id="{D5AFA9E7-67FB-BDFC-A123-F0A79A367871}"/>
              </a:ext>
            </a:extLst>
          </p:cNvPr>
          <p:cNvSpPr/>
          <p:nvPr userDrawn="1"/>
        </p:nvSpPr>
        <p:spPr>
          <a:xfrm>
            <a:off x="478091" y="453076"/>
            <a:ext cx="5019594" cy="1179745"/>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tab pos="743452" algn="l"/>
              </a:tabLst>
              <a:defRPr/>
            </a:pPr>
            <a:r>
              <a:rPr lang="en-US" sz="5277" b="1">
                <a:solidFill>
                  <a:schemeClr val="bg1"/>
                </a:solidFill>
                <a:latin typeface="AvenirNext LT Pro Medium" panose="020B0504020202020204" pitchFamily="34" charset="77"/>
              </a:rPr>
              <a:t>GO Expansion</a:t>
            </a:r>
          </a:p>
        </p:txBody>
      </p:sp>
    </p:spTree>
    <p:extLst>
      <p:ext uri="{BB962C8B-B14F-4D97-AF65-F5344CB8AC3E}">
        <p14:creationId xmlns:p14="http://schemas.microsoft.com/office/powerpoint/2010/main" val="1509511580"/>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80906" y="821428"/>
            <a:ext cx="7761605" cy="608965"/>
          </a:xfrm>
          <a:prstGeom prst="rect">
            <a:avLst/>
          </a:prstGeom>
        </p:spPr>
        <p:txBody>
          <a:bodyPr wrap="square" lIns="0" tIns="0" rIns="0" bIns="0">
            <a:spAutoFit/>
          </a:bodyPr>
          <a:lstStyle>
            <a:lvl1pPr>
              <a:defRPr sz="4100" b="1" i="0">
                <a:solidFill>
                  <a:schemeClr val="tx1"/>
                </a:solidFill>
                <a:latin typeface="AvenirNext LT Pro Medium"/>
                <a:cs typeface="AvenirNext LT Pro Medium"/>
              </a:defRPr>
            </a:lvl1pPr>
          </a:lstStyle>
          <a:p>
            <a:endParaRPr/>
          </a:p>
        </p:txBody>
      </p:sp>
      <p:sp>
        <p:nvSpPr>
          <p:cNvPr id="3" name="Holder 3"/>
          <p:cNvSpPr>
            <a:spLocks noGrp="1"/>
          </p:cNvSpPr>
          <p:nvPr>
            <p:ph type="body" idx="1"/>
          </p:nvPr>
        </p:nvSpPr>
        <p:spPr>
          <a:xfrm>
            <a:off x="965977" y="2169197"/>
            <a:ext cx="8632190" cy="5495925"/>
          </a:xfrm>
          <a:prstGeom prst="rect">
            <a:avLst/>
          </a:prstGeom>
        </p:spPr>
        <p:txBody>
          <a:bodyPr wrap="square" lIns="0" tIns="0" rIns="0" bIns="0">
            <a:spAutoFit/>
          </a:bodyPr>
          <a:lstStyle>
            <a:lvl1pPr>
              <a:defRPr sz="3000" b="0" i="0">
                <a:solidFill>
                  <a:schemeClr val="bg1"/>
                </a:solidFill>
                <a:latin typeface="AvenirNext LT Pro Regular"/>
                <a:cs typeface="AvenirNext LT Pro Regular"/>
              </a:defRPr>
            </a:lvl1pPr>
          </a:lstStyle>
          <a:p>
            <a:endParaRPr/>
          </a:p>
        </p:txBody>
      </p:sp>
      <p:sp>
        <p:nvSpPr>
          <p:cNvPr id="4" name="Holder 4"/>
          <p:cNvSpPr>
            <a:spLocks noGrp="1"/>
          </p:cNvSpPr>
          <p:nvPr>
            <p:ph type="ftr" sz="quarter" idx="5"/>
          </p:nvPr>
        </p:nvSpPr>
        <p:spPr>
          <a:xfrm>
            <a:off x="6835394" y="12596432"/>
            <a:ext cx="6433312" cy="67722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2596432"/>
            <a:ext cx="4623943" cy="67722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4/8/2026</a:t>
            </a:fld>
            <a:endParaRPr lang="en-US"/>
          </a:p>
        </p:txBody>
      </p:sp>
      <p:sp>
        <p:nvSpPr>
          <p:cNvPr id="6" name="Holder 6"/>
          <p:cNvSpPr>
            <a:spLocks noGrp="1"/>
          </p:cNvSpPr>
          <p:nvPr>
            <p:ph type="sldNum" sz="quarter" idx="7"/>
          </p:nvPr>
        </p:nvSpPr>
        <p:spPr>
          <a:xfrm>
            <a:off x="14474953" y="12596432"/>
            <a:ext cx="4623943" cy="67722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0057" y="893559"/>
            <a:ext cx="18667353" cy="620790"/>
          </a:xfrm>
          <a:prstGeom prst="rect">
            <a:avLst/>
          </a:prstGeom>
        </p:spPr>
        <p:txBody>
          <a:bodyPr vert="horz" lIns="0" tIns="0" rIns="0" bIns="0" rtlCol="0" anchor="t" anchorCtr="0">
            <a:noAutofit/>
          </a:bodyPr>
          <a:lstStyle/>
          <a:p>
            <a:r>
              <a:rPr lang="en-US"/>
              <a:t>Insert Header</a:t>
            </a:r>
          </a:p>
        </p:txBody>
      </p:sp>
      <p:sp>
        <p:nvSpPr>
          <p:cNvPr id="6" name="Slide Number Placeholder 5"/>
          <p:cNvSpPr>
            <a:spLocks noGrp="1"/>
          </p:cNvSpPr>
          <p:nvPr>
            <p:ph type="sldNum" sz="quarter" idx="4"/>
          </p:nvPr>
        </p:nvSpPr>
        <p:spPr>
          <a:xfrm>
            <a:off x="782102" y="12212257"/>
            <a:ext cx="614534" cy="685256"/>
          </a:xfrm>
          <a:prstGeom prst="rect">
            <a:avLst/>
          </a:prstGeom>
        </p:spPr>
        <p:txBody>
          <a:bodyPr vert="horz" lIns="0" tIns="0" rIns="0" bIns="0" rtlCol="0" anchor="ctr"/>
          <a:lstStyle>
            <a:lvl1pPr algn="l">
              <a:defRPr sz="1484" b="0" i="0">
                <a:solidFill>
                  <a:schemeClr val="tx1"/>
                </a:solidFill>
                <a:latin typeface="AvenirNext LT Pro Regular" panose="020B0504020202020204" pitchFamily="34" charset="77"/>
                <a:ea typeface="AvenirNext LT Pro Regular" panose="020B0504020202020204" pitchFamily="34" charset="77"/>
                <a:cs typeface="AvenirNext LT Pro Regular" panose="020B0504020202020204" pitchFamily="34" charset="77"/>
              </a:defRPr>
            </a:lvl1pPr>
          </a:lstStyle>
          <a:p>
            <a:fld id="{317A6AA1-567A-0645-9FAA-DE493F5696FE}" type="slidenum">
              <a:rPr lang="en-US" smtClean="0"/>
              <a:pPr/>
              <a:t>‹#›</a:t>
            </a:fld>
            <a:endParaRPr lang="en-US"/>
          </a:p>
        </p:txBody>
      </p:sp>
      <p:sp>
        <p:nvSpPr>
          <p:cNvPr id="10" name="Text Placeholder 3"/>
          <p:cNvSpPr>
            <a:spLocks noGrp="1"/>
          </p:cNvSpPr>
          <p:nvPr>
            <p:ph type="body" idx="1"/>
          </p:nvPr>
        </p:nvSpPr>
        <p:spPr>
          <a:xfrm>
            <a:off x="782104" y="2125296"/>
            <a:ext cx="18655305" cy="932892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CC7B0E7C-C13D-258A-89A5-1E4943FB5A92}"/>
              </a:ext>
            </a:extLst>
          </p:cNvPr>
          <p:cNvSpPr>
            <a:spLocks noGrp="1"/>
          </p:cNvSpPr>
          <p:nvPr>
            <p:ph type="ftr" sz="quarter" idx="3"/>
          </p:nvPr>
        </p:nvSpPr>
        <p:spPr>
          <a:xfrm>
            <a:off x="14713028" y="177638"/>
            <a:ext cx="4724383" cy="685256"/>
          </a:xfrm>
          <a:prstGeom prst="rect">
            <a:avLst/>
          </a:prstGeom>
        </p:spPr>
        <p:txBody>
          <a:bodyPr vert="horz" lIns="0" tIns="0" rIns="0" bIns="0" rtlCol="0" anchor="ctr"/>
          <a:lstStyle>
            <a:lvl1pPr algn="l">
              <a:defRPr sz="1484" b="1" i="0" cap="all" baseline="0">
                <a:solidFill>
                  <a:schemeClr val="tx1"/>
                </a:solidFill>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1pPr>
          </a:lstStyle>
          <a:p>
            <a:r>
              <a:rPr lang="en-US"/>
              <a:t>SmartTrack Bloor Lansdowne GO Station</a:t>
            </a:r>
          </a:p>
        </p:txBody>
      </p:sp>
    </p:spTree>
    <p:extLst>
      <p:ext uri="{BB962C8B-B14F-4D97-AF65-F5344CB8AC3E}">
        <p14:creationId xmlns:p14="http://schemas.microsoft.com/office/powerpoint/2010/main" val="16183560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Lst>
  <p:hf hdr="0" ftr="0" dt="0"/>
  <p:txStyles>
    <p:titleStyle>
      <a:lvl1pPr algn="l" defTabSz="1507846" rtl="0" eaLnBrk="1" latinLnBrk="0" hangingPunct="1">
        <a:lnSpc>
          <a:spcPct val="90000"/>
        </a:lnSpc>
        <a:spcBef>
          <a:spcPct val="0"/>
        </a:spcBef>
        <a:buNone/>
        <a:defRPr sz="3628" b="1" i="0" kern="1200" cap="none" baseline="0">
          <a:solidFill>
            <a:schemeClr val="tx1"/>
          </a:solidFill>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1pPr>
    </p:titleStyle>
    <p:bodyStyle>
      <a:lvl1pPr marL="589003" indent="-589003" algn="l" defTabSz="1507846" rtl="0" eaLnBrk="1" latinLnBrk="0" hangingPunct="1">
        <a:lnSpc>
          <a:spcPts val="4947"/>
        </a:lnSpc>
        <a:spcBef>
          <a:spcPts val="824"/>
        </a:spcBef>
        <a:buSzPct val="85000"/>
        <a:buFont typeface="Arial" charset="0"/>
        <a:buChar char="•"/>
        <a:tabLst/>
        <a:defRPr sz="3958" b="0" i="0" kern="1200">
          <a:solidFill>
            <a:schemeClr val="tx1"/>
          </a:solidFill>
          <a:latin typeface="AvenirNext LT Pro Regular" panose="020B0504020202020204" pitchFamily="34" charset="77"/>
          <a:ea typeface="AvenirNext LT Pro Regular" panose="020B0504020202020204" pitchFamily="34" charset="77"/>
          <a:cs typeface="AvenirNext LT Pro Regular" panose="020B0504020202020204" pitchFamily="34" charset="77"/>
        </a:defRPr>
      </a:lvl1pPr>
      <a:lvl2pPr marL="1319365" indent="-565442" algn="l" defTabSz="1507846" rtl="0" eaLnBrk="1" latinLnBrk="0" hangingPunct="1">
        <a:lnSpc>
          <a:spcPts val="4535"/>
        </a:lnSpc>
        <a:spcBef>
          <a:spcPts val="495"/>
        </a:spcBef>
        <a:buSzPct val="85000"/>
        <a:buFont typeface="Arial" charset="0"/>
        <a:buChar char="•"/>
        <a:defRPr sz="3628" b="0" i="0" kern="1200">
          <a:solidFill>
            <a:schemeClr val="tx1"/>
          </a:solidFill>
          <a:latin typeface="AvenirNext LT Pro Regular" panose="020B0504020202020204" pitchFamily="34" charset="77"/>
          <a:ea typeface="AvenirNext LT Pro Regular" panose="020B0504020202020204" pitchFamily="34" charset="77"/>
          <a:cs typeface="AvenirNext LT Pro Regular" panose="020B0504020202020204" pitchFamily="34" charset="77"/>
        </a:defRPr>
      </a:lvl2pPr>
      <a:lvl3pPr marL="2073288" indent="-565442" algn="l" defTabSz="1507846" rtl="0" eaLnBrk="1" latinLnBrk="0" hangingPunct="1">
        <a:lnSpc>
          <a:spcPts val="4123"/>
        </a:lnSpc>
        <a:spcBef>
          <a:spcPts val="330"/>
        </a:spcBef>
        <a:buSzPct val="85000"/>
        <a:buFont typeface="Arial" charset="0"/>
        <a:buChar char="•"/>
        <a:defRPr sz="3298" b="0" i="0" kern="1200">
          <a:solidFill>
            <a:schemeClr val="tx1"/>
          </a:solidFill>
          <a:latin typeface="AvenirNext LT Pro Regular" panose="020B0504020202020204" pitchFamily="34" charset="77"/>
          <a:ea typeface="AvenirNext LT Pro Regular" panose="020B0504020202020204" pitchFamily="34" charset="77"/>
          <a:cs typeface="AvenirNext LT Pro Regular" panose="020B0504020202020204" pitchFamily="34" charset="77"/>
        </a:defRPr>
      </a:lvl3pPr>
      <a:lvl4pPr marL="2732970" indent="-471202" algn="l" defTabSz="1507846" rtl="0" eaLnBrk="1" latinLnBrk="0" hangingPunct="1">
        <a:lnSpc>
          <a:spcPts val="3743"/>
        </a:lnSpc>
        <a:spcBef>
          <a:spcPts val="165"/>
        </a:spcBef>
        <a:buSzPct val="85000"/>
        <a:buFont typeface="Arial" charset="0"/>
        <a:buChar char="•"/>
        <a:defRPr sz="2968" b="0" i="0" kern="1200">
          <a:solidFill>
            <a:schemeClr val="tx1"/>
          </a:solidFill>
          <a:latin typeface="AvenirNext LT Pro Regular" panose="020B0504020202020204" pitchFamily="34" charset="77"/>
          <a:ea typeface="AvenirNext LT Pro Regular" panose="020B0504020202020204" pitchFamily="34" charset="77"/>
          <a:cs typeface="AvenirNext LT Pro Regular" panose="020B0504020202020204" pitchFamily="34" charset="77"/>
        </a:defRPr>
      </a:lvl4pPr>
      <a:lvl5pPr marL="3486893" indent="-471202" algn="l" defTabSz="1507846" rtl="0" eaLnBrk="1" latinLnBrk="0" hangingPunct="1">
        <a:lnSpc>
          <a:spcPts val="3743"/>
        </a:lnSpc>
        <a:spcBef>
          <a:spcPts val="165"/>
        </a:spcBef>
        <a:buSzPct val="85000"/>
        <a:buFont typeface="Arial" charset="0"/>
        <a:buChar char="•"/>
        <a:defRPr sz="2968" b="0" i="0" kern="1200">
          <a:solidFill>
            <a:schemeClr val="tx1"/>
          </a:solidFill>
          <a:latin typeface="AvenirNext LT Pro Regular" panose="020B0504020202020204" pitchFamily="34" charset="77"/>
          <a:ea typeface="AvenirNext LT Pro Regular" panose="020B0504020202020204" pitchFamily="34" charset="77"/>
          <a:cs typeface="AvenirNext LT Pro Regular" panose="020B0504020202020204" pitchFamily="34" charset="77"/>
        </a:defRPr>
      </a:lvl5pPr>
      <a:lvl6pPr marL="4146575" indent="-376961" algn="l" defTabSz="1507846" rtl="0" eaLnBrk="1" latinLnBrk="0" hangingPunct="1">
        <a:lnSpc>
          <a:spcPct val="90000"/>
        </a:lnSpc>
        <a:spcBef>
          <a:spcPts val="824"/>
        </a:spcBef>
        <a:buFont typeface="Arial"/>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7"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4837" y="623462"/>
            <a:ext cx="19154430" cy="620790"/>
          </a:xfrm>
          <a:prstGeom prst="rect">
            <a:avLst/>
          </a:prstGeom>
        </p:spPr>
        <p:txBody>
          <a:bodyPr vert="horz" lIns="91440" tIns="45720" rIns="91440" bIns="45720" rtlCol="0" anchor="t" anchorCtr="0">
            <a:noAutofit/>
          </a:bodyPr>
          <a:lstStyle/>
          <a:p>
            <a:r>
              <a:rPr lang="en-US"/>
              <a:t>Insert Title</a:t>
            </a:r>
          </a:p>
        </p:txBody>
      </p:sp>
      <p:sp>
        <p:nvSpPr>
          <p:cNvPr id="6" name="Slide Number Placeholder 5"/>
          <p:cNvSpPr>
            <a:spLocks noGrp="1"/>
          </p:cNvSpPr>
          <p:nvPr>
            <p:ph type="sldNum" sz="quarter" idx="4"/>
          </p:nvPr>
        </p:nvSpPr>
        <p:spPr>
          <a:xfrm>
            <a:off x="19021435" y="12346028"/>
            <a:ext cx="614534" cy="685256"/>
          </a:xfrm>
          <a:prstGeom prst="rect">
            <a:avLst/>
          </a:prstGeom>
        </p:spPr>
        <p:txBody>
          <a:bodyPr vert="horz" lIns="91440" tIns="45720" rIns="91440" bIns="45720" rtlCol="0" anchor="ctr"/>
          <a:lstStyle>
            <a:lvl1pPr algn="r">
              <a:defRPr sz="1484" b="1" i="0">
                <a:solidFill>
                  <a:schemeClr val="tx1"/>
                </a:solidFill>
                <a:latin typeface="+mj-lt"/>
                <a:ea typeface="AvenirNext LT Pro Medium" charset="0"/>
                <a:cs typeface="AvenirNext LT Pro Medium" charset="0"/>
              </a:defRPr>
            </a:lvl1pPr>
          </a:lstStyle>
          <a:p>
            <a:fld id="{317A6AA1-567A-0645-9FAA-DE493F5696FE}" type="slidenum">
              <a:rPr lang="en-US" smtClean="0"/>
              <a:pPr/>
              <a:t>‹#›</a:t>
            </a:fld>
            <a:endParaRPr lang="en-US"/>
          </a:p>
        </p:txBody>
      </p:sp>
      <p:sp>
        <p:nvSpPr>
          <p:cNvPr id="10" name="Text Placeholder 3"/>
          <p:cNvSpPr>
            <a:spLocks noGrp="1"/>
          </p:cNvSpPr>
          <p:nvPr>
            <p:ph type="body" idx="1"/>
          </p:nvPr>
        </p:nvSpPr>
        <p:spPr>
          <a:xfrm>
            <a:off x="474837" y="2125296"/>
            <a:ext cx="19154430" cy="932892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3"/>
          </p:nvPr>
        </p:nvSpPr>
        <p:spPr>
          <a:xfrm>
            <a:off x="3037156" y="12346028"/>
            <a:ext cx="15915629" cy="685256"/>
          </a:xfrm>
          <a:prstGeom prst="rect">
            <a:avLst/>
          </a:prstGeom>
        </p:spPr>
        <p:txBody>
          <a:bodyPr vert="horz" lIns="91440" tIns="45720" rIns="91440" bIns="45720" rtlCol="0" anchor="ctr"/>
          <a:lstStyle>
            <a:lvl1pPr algn="r">
              <a:defRPr sz="1484" b="1" cap="all" baseline="0">
                <a:solidFill>
                  <a:schemeClr val="tx1"/>
                </a:solidFill>
                <a:latin typeface="+mj-lt"/>
              </a:defRPr>
            </a:lvl1pPr>
          </a:lstStyle>
          <a:p>
            <a:r>
              <a:rPr lang="en-US"/>
              <a:t>Insert Footer</a:t>
            </a:r>
          </a:p>
        </p:txBody>
      </p:sp>
    </p:spTree>
    <p:extLst>
      <p:ext uri="{BB962C8B-B14F-4D97-AF65-F5344CB8AC3E}">
        <p14:creationId xmlns:p14="http://schemas.microsoft.com/office/powerpoint/2010/main" val="7362077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Lst>
  <p:hf hdr="0" ftr="0"/>
  <p:txStyles>
    <p:titleStyle>
      <a:lvl1pPr algn="l" defTabSz="1507846" rtl="0" eaLnBrk="1" latinLnBrk="0" hangingPunct="1">
        <a:lnSpc>
          <a:spcPct val="90000"/>
        </a:lnSpc>
        <a:spcBef>
          <a:spcPct val="0"/>
        </a:spcBef>
        <a:buNone/>
        <a:defRPr sz="3628" b="1" i="0" kern="1200" cap="all" baseline="0">
          <a:solidFill>
            <a:schemeClr val="tx1"/>
          </a:solidFill>
          <a:latin typeface="+mj-lt"/>
          <a:ea typeface="AvenirNext LT Pro Medium" panose="020B0803020202020204" pitchFamily="34" charset="0"/>
          <a:cs typeface="AvenirNext LT Pro Medium" panose="020B0803020202020204" pitchFamily="34" charset="0"/>
        </a:defRPr>
      </a:lvl1pPr>
    </p:titleStyle>
    <p:bodyStyle>
      <a:lvl1pPr marL="589003" indent="-589003" algn="l" defTabSz="1507846" rtl="0" eaLnBrk="1" latinLnBrk="0" hangingPunct="1">
        <a:lnSpc>
          <a:spcPts val="4947"/>
        </a:lnSpc>
        <a:spcBef>
          <a:spcPts val="824"/>
        </a:spcBef>
        <a:buSzPct val="85000"/>
        <a:buFont typeface="Arial" charset="0"/>
        <a:buChar char="•"/>
        <a:tabLst/>
        <a:defRPr sz="3958" b="0" i="0" kern="1200">
          <a:solidFill>
            <a:schemeClr val="tx1"/>
          </a:solidFill>
          <a:latin typeface="+mn-lt"/>
          <a:ea typeface="AvenirNext LT Pro Regular" panose="020B0503020202020204" pitchFamily="34" charset="0"/>
          <a:cs typeface="AvenirNext LT Pro Regular" panose="020B0503020202020204" pitchFamily="34" charset="0"/>
        </a:defRPr>
      </a:lvl1pPr>
      <a:lvl2pPr marL="1319365" indent="-565442" algn="l" defTabSz="1507846" rtl="0" eaLnBrk="1" latinLnBrk="0" hangingPunct="1">
        <a:lnSpc>
          <a:spcPts val="4535"/>
        </a:lnSpc>
        <a:spcBef>
          <a:spcPts val="495"/>
        </a:spcBef>
        <a:buSzPct val="85000"/>
        <a:buFont typeface="Arial" charset="0"/>
        <a:buChar char="•"/>
        <a:defRPr sz="3628" b="0" i="0" kern="1200">
          <a:solidFill>
            <a:schemeClr val="tx1"/>
          </a:solidFill>
          <a:latin typeface="+mn-lt"/>
          <a:ea typeface="AvenirNext LT Pro Regular" panose="020B0503020202020204" pitchFamily="34" charset="0"/>
          <a:cs typeface="AvenirNext LT Pro Regular" panose="020B0503020202020204" pitchFamily="34" charset="0"/>
        </a:defRPr>
      </a:lvl2pPr>
      <a:lvl3pPr marL="2073288" indent="-565442" algn="l" defTabSz="1507846" rtl="0" eaLnBrk="1" latinLnBrk="0" hangingPunct="1">
        <a:lnSpc>
          <a:spcPts val="4123"/>
        </a:lnSpc>
        <a:spcBef>
          <a:spcPts val="330"/>
        </a:spcBef>
        <a:buSzPct val="85000"/>
        <a:buFont typeface="Arial" charset="0"/>
        <a:buChar char="•"/>
        <a:defRPr sz="3298" b="0" i="0" kern="1200">
          <a:solidFill>
            <a:schemeClr val="tx1"/>
          </a:solidFill>
          <a:latin typeface="+mn-lt"/>
          <a:ea typeface="AvenirNext LT Pro Regular" panose="020B0503020202020204" pitchFamily="34" charset="0"/>
          <a:cs typeface="AvenirNext LT Pro Regular" panose="020B0503020202020204" pitchFamily="34" charset="0"/>
        </a:defRPr>
      </a:lvl3pPr>
      <a:lvl4pPr marL="2732970" indent="-471202" algn="l" defTabSz="1507846" rtl="0" eaLnBrk="1" latinLnBrk="0" hangingPunct="1">
        <a:lnSpc>
          <a:spcPts val="3743"/>
        </a:lnSpc>
        <a:spcBef>
          <a:spcPts val="165"/>
        </a:spcBef>
        <a:buSzPct val="85000"/>
        <a:buFont typeface="Arial" charset="0"/>
        <a:buChar char="•"/>
        <a:defRPr sz="2968" b="0" i="0" kern="1200">
          <a:solidFill>
            <a:schemeClr val="tx1"/>
          </a:solidFill>
          <a:latin typeface="+mn-lt"/>
          <a:ea typeface="AvenirNext LT Pro Regular" panose="020B0503020202020204" pitchFamily="34" charset="0"/>
          <a:cs typeface="AvenirNext LT Pro Regular" panose="020B0503020202020204" pitchFamily="34" charset="0"/>
        </a:defRPr>
      </a:lvl4pPr>
      <a:lvl5pPr marL="3486893" indent="-471202" algn="l" defTabSz="1507846" rtl="0" eaLnBrk="1" latinLnBrk="0" hangingPunct="1">
        <a:lnSpc>
          <a:spcPts val="3743"/>
        </a:lnSpc>
        <a:spcBef>
          <a:spcPts val="165"/>
        </a:spcBef>
        <a:buSzPct val="85000"/>
        <a:buFont typeface="Arial" charset="0"/>
        <a:buChar char="•"/>
        <a:defRPr sz="2968" b="0" i="0" kern="1200">
          <a:solidFill>
            <a:schemeClr val="tx1"/>
          </a:solidFill>
          <a:latin typeface="+mn-lt"/>
          <a:ea typeface="AvenirNext LT Pro Regular" panose="020B0503020202020204" pitchFamily="34" charset="0"/>
          <a:cs typeface="AvenirNext LT Pro Regular" panose="020B0503020202020204" pitchFamily="34" charset="0"/>
        </a:defRPr>
      </a:lvl5pPr>
      <a:lvl6pPr marL="4146575" indent="-376961" algn="l" defTabSz="1507846" rtl="0" eaLnBrk="1" latinLnBrk="0" hangingPunct="1">
        <a:lnSpc>
          <a:spcPct val="90000"/>
        </a:lnSpc>
        <a:spcBef>
          <a:spcPts val="824"/>
        </a:spcBef>
        <a:buFont typeface="Arial"/>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D7A7FD-2F09-4A83-8D0E-F43563E82E33}"/>
              </a:ext>
            </a:extLst>
          </p:cNvPr>
          <p:cNvSpPr>
            <a:spLocks noGrp="1"/>
          </p:cNvSpPr>
          <p:nvPr>
            <p:ph type="title"/>
          </p:nvPr>
        </p:nvSpPr>
        <p:spPr>
          <a:xfrm>
            <a:off x="1382157" y="721123"/>
            <a:ext cx="17339786" cy="26179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4E994-008C-FFB4-E763-42ED471EC1FB}"/>
              </a:ext>
            </a:extLst>
          </p:cNvPr>
          <p:cNvSpPr>
            <a:spLocks noGrp="1"/>
          </p:cNvSpPr>
          <p:nvPr>
            <p:ph type="body" idx="1"/>
          </p:nvPr>
        </p:nvSpPr>
        <p:spPr>
          <a:xfrm>
            <a:off x="1382157" y="3605609"/>
            <a:ext cx="17339786" cy="85938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E815A-FF4E-1E67-ADCE-69DE438ACF5F}"/>
              </a:ext>
            </a:extLst>
          </p:cNvPr>
          <p:cNvSpPr>
            <a:spLocks noGrp="1"/>
          </p:cNvSpPr>
          <p:nvPr>
            <p:ph type="dt" sz="half" idx="2"/>
          </p:nvPr>
        </p:nvSpPr>
        <p:spPr>
          <a:xfrm>
            <a:off x="1382157" y="12553792"/>
            <a:ext cx="4523423" cy="721122"/>
          </a:xfrm>
          <a:prstGeom prst="rect">
            <a:avLst/>
          </a:prstGeom>
        </p:spPr>
        <p:txBody>
          <a:bodyPr vert="horz" lIns="91440" tIns="45720" rIns="91440" bIns="45720" rtlCol="0" anchor="ctr"/>
          <a:lstStyle>
            <a:lvl1pPr algn="l">
              <a:defRPr sz="1979">
                <a:solidFill>
                  <a:schemeClr val="tx1">
                    <a:tint val="82000"/>
                  </a:schemeClr>
                </a:solidFill>
              </a:defRPr>
            </a:lvl1pPr>
          </a:lstStyle>
          <a:p>
            <a:fld id="{3D02A0D3-409A-4A93-8205-DA892CAE01BE}" type="datetimeFigureOut">
              <a:rPr lang="en-US" smtClean="0"/>
              <a:t>4/8/2026</a:t>
            </a:fld>
            <a:endParaRPr lang="en-US"/>
          </a:p>
        </p:txBody>
      </p:sp>
      <p:sp>
        <p:nvSpPr>
          <p:cNvPr id="5" name="Footer Placeholder 4">
            <a:extLst>
              <a:ext uri="{FF2B5EF4-FFF2-40B4-BE49-F238E27FC236}">
                <a16:creationId xmlns:a16="http://schemas.microsoft.com/office/drawing/2014/main" id="{E353D3A0-56EC-22A7-3533-8E3AD10C5A9C}"/>
              </a:ext>
            </a:extLst>
          </p:cNvPr>
          <p:cNvSpPr>
            <a:spLocks noGrp="1"/>
          </p:cNvSpPr>
          <p:nvPr>
            <p:ph type="ftr" sz="quarter" idx="3"/>
          </p:nvPr>
        </p:nvSpPr>
        <p:spPr>
          <a:xfrm>
            <a:off x="6659483" y="12553792"/>
            <a:ext cx="6785134" cy="721122"/>
          </a:xfrm>
          <a:prstGeom prst="rect">
            <a:avLst/>
          </a:prstGeom>
        </p:spPr>
        <p:txBody>
          <a:bodyPr vert="horz" lIns="91440" tIns="45720" rIns="91440" bIns="45720" rtlCol="0" anchor="ctr"/>
          <a:lstStyle>
            <a:lvl1pPr algn="ctr">
              <a:defRPr sz="1979">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BCEEFD5-A1A8-0655-61DD-4D38449CCBAC}"/>
              </a:ext>
            </a:extLst>
          </p:cNvPr>
          <p:cNvSpPr>
            <a:spLocks noGrp="1"/>
          </p:cNvSpPr>
          <p:nvPr>
            <p:ph type="sldNum" sz="quarter" idx="4"/>
          </p:nvPr>
        </p:nvSpPr>
        <p:spPr>
          <a:xfrm>
            <a:off x="14198520" y="12553792"/>
            <a:ext cx="4523423" cy="721122"/>
          </a:xfrm>
          <a:prstGeom prst="rect">
            <a:avLst/>
          </a:prstGeom>
        </p:spPr>
        <p:txBody>
          <a:bodyPr vert="horz" lIns="91440" tIns="45720" rIns="91440" bIns="45720" rtlCol="0" anchor="ctr"/>
          <a:lstStyle>
            <a:lvl1pPr algn="r">
              <a:defRPr sz="1979">
                <a:solidFill>
                  <a:schemeClr val="tx1">
                    <a:tint val="82000"/>
                  </a:schemeClr>
                </a:solidFill>
              </a:defRPr>
            </a:lvl1pPr>
          </a:lstStyle>
          <a:p>
            <a:fld id="{83743E45-978B-4062-977D-5C254D65ADBB}" type="slidenum">
              <a:rPr lang="en-US" smtClean="0"/>
              <a:t>‹#›</a:t>
            </a:fld>
            <a:endParaRPr lang="en-US"/>
          </a:p>
        </p:txBody>
      </p:sp>
    </p:spTree>
    <p:extLst>
      <p:ext uri="{BB962C8B-B14F-4D97-AF65-F5344CB8AC3E}">
        <p14:creationId xmlns:p14="http://schemas.microsoft.com/office/powerpoint/2010/main" val="244142827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about:blank" TargetMode="Externa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7_C1E9C726.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8_F0C16794.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7BBF5822_A82BCC1.xml"/><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7BBF582F_F0889FD3.xml"/><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microsoft.com/office/2018/10/relationships/comments" Target="../comments/modernComment_7BBF581C_CC2B9BF5.xml"/><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hyperlink" Target="http://www.osha.gov/otm/section-3-health-hazards/chapter-5#decib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7BBF582B_2099F794.xml"/><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BBF582E_435E56D4.xml"/><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hyperlink" Target="mailto:TorontoWest@metrolinx.com"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mailto:TorontoWest@metrolinx.com"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15D35A-A1B2-F275-6CEC-DF104C9AF660}"/>
              </a:ext>
            </a:extLst>
          </p:cNvPr>
          <p:cNvPicPr>
            <a:picLocks noChangeAspect="1"/>
          </p:cNvPicPr>
          <p:nvPr/>
        </p:nvPicPr>
        <p:blipFill>
          <a:blip r:embed="rId3">
            <a:extLst>
              <a:ext uri="{28A0092B-C50C-407E-A947-70E740481C1C}">
                <a14:useLocalDpi xmlns:a14="http://schemas.microsoft.com/office/drawing/2010/main" val="0"/>
              </a:ext>
            </a:extLst>
          </a:blip>
          <a:srcRect l="24512" t="97" r="8822" b="-97"/>
          <a:stretch/>
        </p:blipFill>
        <p:spPr>
          <a:xfrm>
            <a:off x="9891512" y="-794100"/>
            <a:ext cx="14923412" cy="14922205"/>
          </a:xfrm>
          <a:prstGeom prst="ellipse">
            <a:avLst/>
          </a:prstGeom>
        </p:spPr>
      </p:pic>
      <p:sp>
        <p:nvSpPr>
          <p:cNvPr id="2" name="Text Placeholder 1">
            <a:extLst>
              <a:ext uri="{FF2B5EF4-FFF2-40B4-BE49-F238E27FC236}">
                <a16:creationId xmlns:a16="http://schemas.microsoft.com/office/drawing/2014/main" id="{79BE89AE-6725-CF58-78B3-7BA81DDBEF9A}"/>
              </a:ext>
            </a:extLst>
          </p:cNvPr>
          <p:cNvSpPr>
            <a:spLocks noGrp="1"/>
          </p:cNvSpPr>
          <p:nvPr>
            <p:ph type="body" sz="quarter" idx="13"/>
          </p:nvPr>
        </p:nvSpPr>
        <p:spPr>
          <a:xfrm>
            <a:off x="690158" y="2968726"/>
            <a:ext cx="9361893" cy="5095022"/>
          </a:xfrm>
        </p:spPr>
        <p:txBody>
          <a:bodyPr vert="horz" lIns="0" tIns="0" rIns="0" bIns="0" rtlCol="0">
            <a:noAutofit/>
          </a:bodyPr>
          <a:lstStyle/>
          <a:p>
            <a:r>
              <a:rPr lang="en-US" sz="6596"/>
              <a:t>St. Clair-Old Weston Station</a:t>
            </a:r>
          </a:p>
          <a:p>
            <a:r>
              <a:rPr lang="en-US" sz="6596"/>
              <a:t>Construction Liaison Committee (CLC)</a:t>
            </a:r>
          </a:p>
        </p:txBody>
      </p:sp>
      <p:sp>
        <p:nvSpPr>
          <p:cNvPr id="4" name="Text Placeholder 3">
            <a:extLst>
              <a:ext uri="{FF2B5EF4-FFF2-40B4-BE49-F238E27FC236}">
                <a16:creationId xmlns:a16="http://schemas.microsoft.com/office/drawing/2014/main" id="{80DA79E1-2359-A5D5-BF2C-573A4BE0802E}"/>
              </a:ext>
            </a:extLst>
          </p:cNvPr>
          <p:cNvSpPr>
            <a:spLocks noGrp="1"/>
          </p:cNvSpPr>
          <p:nvPr>
            <p:ph type="body" sz="quarter" idx="15"/>
          </p:nvPr>
        </p:nvSpPr>
        <p:spPr>
          <a:xfrm>
            <a:off x="787550" y="8104693"/>
            <a:ext cx="12076471" cy="2073235"/>
          </a:xfrm>
        </p:spPr>
        <p:txBody>
          <a:bodyPr vert="horz" lIns="0" tIns="0" rIns="0" bIns="0" rtlCol="0" anchor="t">
            <a:normAutofit/>
          </a:bodyPr>
          <a:lstStyle/>
          <a:p>
            <a:r>
              <a:rPr lang="en-US" sz="2950">
                <a:latin typeface="AvenirNext LT Pro Regular"/>
              </a:rPr>
              <a:t>April 08, 2026 </a:t>
            </a:r>
            <a:endParaRPr lang="en-US"/>
          </a:p>
        </p:txBody>
      </p:sp>
      <p:sp>
        <p:nvSpPr>
          <p:cNvPr id="3" name="Rectangle 2">
            <a:extLst>
              <a:ext uri="{FF2B5EF4-FFF2-40B4-BE49-F238E27FC236}">
                <a16:creationId xmlns:a16="http://schemas.microsoft.com/office/drawing/2014/main" id="{322B5934-385A-BCCF-357D-AB2C3736974D}"/>
              </a:ext>
            </a:extLst>
          </p:cNvPr>
          <p:cNvSpPr/>
          <p:nvPr/>
        </p:nvSpPr>
        <p:spPr>
          <a:xfrm>
            <a:off x="13231303" y="11942642"/>
            <a:ext cx="6872797" cy="69929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lIns="150781" tIns="75390" rIns="150781" bIns="75390" rtlCol="0" anchor="ctr"/>
          <a:lstStyle/>
          <a:p>
            <a:pPr marL="236220" algn="ctr" defTabSz="1507846" rtl="0"/>
            <a:endParaRPr lang="en-CA" sz="1979" b="1" kern="1200">
              <a:solidFill>
                <a:srgbClr val="FFFFFF"/>
              </a:solidFill>
              <a:latin typeface="AvenirNext LT Pro Regular"/>
            </a:endParaRPr>
          </a:p>
          <a:p>
            <a:pPr marL="236220" algn="r" defTabSz="1507846" rtl="0"/>
            <a:r>
              <a:rPr lang="en-CA" sz="1950" b="1" kern="1200">
                <a:solidFill>
                  <a:srgbClr val="FFFFFF"/>
                </a:solidFill>
                <a:latin typeface="AvenirNext LT Pro Regular"/>
              </a:rPr>
              <a:t>Rendering of the future </a:t>
            </a:r>
            <a:r>
              <a:rPr lang="en-CA" sz="1950" b="1" kern="1200" err="1">
                <a:solidFill>
                  <a:srgbClr val="FFFFFF"/>
                </a:solidFill>
                <a:latin typeface="AvenirNext LT Pro Regular"/>
              </a:rPr>
              <a:t>St.Clair</a:t>
            </a:r>
            <a:r>
              <a:rPr lang="en-CA" sz="1950" b="1" kern="1200">
                <a:solidFill>
                  <a:srgbClr val="FFFFFF"/>
                </a:solidFill>
                <a:latin typeface="AvenirNext LT Pro Regular"/>
              </a:rPr>
              <a:t>-Old Weston station. Subject to change.</a:t>
            </a:r>
          </a:p>
          <a:p>
            <a:pPr marL="236220" algn="ctr" defTabSz="1507846" rtl="0"/>
            <a:endParaRPr lang="en-CA" sz="1979" b="1" kern="1200">
              <a:solidFill>
                <a:srgbClr val="FFFFFF"/>
              </a:solidFill>
              <a:latin typeface="AvenirNext LT Pro Regular"/>
            </a:endParaRPr>
          </a:p>
        </p:txBody>
      </p:sp>
      <p:sp>
        <p:nvSpPr>
          <p:cNvPr id="7" name="TextBox 6">
            <a:extLst>
              <a:ext uri="{FF2B5EF4-FFF2-40B4-BE49-F238E27FC236}">
                <a16:creationId xmlns:a16="http://schemas.microsoft.com/office/drawing/2014/main" id="{81106C9E-1B53-F588-E745-FA57380FACC9}"/>
              </a:ext>
            </a:extLst>
          </p:cNvPr>
          <p:cNvSpPr txBox="1"/>
          <p:nvPr/>
        </p:nvSpPr>
        <p:spPr>
          <a:xfrm>
            <a:off x="842522" y="10218872"/>
            <a:ext cx="7791115" cy="1082609"/>
          </a:xfrm>
          <a:prstGeom prst="rect">
            <a:avLst/>
          </a:prstGeom>
        </p:spPr>
        <p:txBody>
          <a:bodyPr vert="horz" lIns="0" tIns="0" rIns="0" bIns="0" rtlCol="0">
            <a:normAutofit lnSpcReduction="10000"/>
          </a:bodyPr>
          <a:lstStyle>
            <a:lvl1pPr indent="0">
              <a:lnSpc>
                <a:spcPts val="3000"/>
              </a:lnSpc>
              <a:spcBef>
                <a:spcPts val="500"/>
              </a:spcBef>
              <a:buSzPct val="85000"/>
              <a:buFont typeface="Arial" charset="0"/>
              <a:buNone/>
              <a:tabLst/>
              <a:defRPr b="0" i="0">
                <a:latin typeface="AvenirNext LT Pro Regular" panose="020B0504020202020204" pitchFamily="34" charset="77"/>
                <a:ea typeface="AvenirNext LT Pro Regular" panose="020B0504020202020204" pitchFamily="34" charset="77"/>
                <a:cs typeface="AvenirNext LT Pro Regular" panose="020B0504020202020204" pitchFamily="34" charset="77"/>
              </a:defRPr>
            </a:lvl1pPr>
            <a:lvl2pPr indent="0">
              <a:lnSpc>
                <a:spcPts val="2750"/>
              </a:lnSpc>
              <a:spcBef>
                <a:spcPts val="300"/>
              </a:spcBef>
              <a:buSzPct val="85000"/>
              <a:buFont typeface="Arial" charset="0"/>
              <a:buNone/>
              <a:defRPr sz="2200" b="0" i="0">
                <a:latin typeface="AvenirNext LT Pro Regular" panose="020B0504020202020204" pitchFamily="34" charset="77"/>
                <a:ea typeface="AvenirNext LT Pro Regular" panose="020B0504020202020204" pitchFamily="34" charset="77"/>
                <a:cs typeface="AvenirNext LT Pro Regular" panose="020B0504020202020204" pitchFamily="34" charset="77"/>
              </a:defRPr>
            </a:lvl2pPr>
            <a:lvl3pPr indent="0">
              <a:lnSpc>
                <a:spcPts val="2500"/>
              </a:lnSpc>
              <a:spcBef>
                <a:spcPts val="200"/>
              </a:spcBef>
              <a:buSzPct val="85000"/>
              <a:buFont typeface="Arial" charset="0"/>
              <a:buNone/>
              <a:defRPr sz="2000" b="0" i="0">
                <a:latin typeface="AvenirNext LT Pro Regular" panose="020B0504020202020204" pitchFamily="34" charset="77"/>
                <a:ea typeface="AvenirNext LT Pro Regular" panose="020B0504020202020204" pitchFamily="34" charset="77"/>
                <a:cs typeface="AvenirNext LT Pro Regular" panose="020B0504020202020204" pitchFamily="34" charset="77"/>
              </a:defRPr>
            </a:lvl3pPr>
            <a:lvl4pPr indent="0">
              <a:lnSpc>
                <a:spcPts val="2270"/>
              </a:lnSpc>
              <a:spcBef>
                <a:spcPts val="100"/>
              </a:spcBef>
              <a:buSzPct val="85000"/>
              <a:buFont typeface="Arial" charset="0"/>
              <a:buNone/>
              <a:defRPr b="0" i="0">
                <a:latin typeface="AvenirNext LT Pro Regular" panose="020B0504020202020204" pitchFamily="34" charset="77"/>
                <a:ea typeface="AvenirNext LT Pro Regular" panose="020B0504020202020204" pitchFamily="34" charset="77"/>
                <a:cs typeface="AvenirNext LT Pro Regular" panose="020B0504020202020204" pitchFamily="34" charset="77"/>
              </a:defRPr>
            </a:lvl4pPr>
            <a:lvl5pPr indent="0">
              <a:lnSpc>
                <a:spcPts val="2270"/>
              </a:lnSpc>
              <a:spcBef>
                <a:spcPts val="100"/>
              </a:spcBef>
              <a:buSzPct val="85000"/>
              <a:buFont typeface="Arial" charset="0"/>
              <a:buNone/>
              <a:defRPr b="0" i="0">
                <a:latin typeface="AvenirNext LT Pro Regular" panose="020B0504020202020204" pitchFamily="34" charset="77"/>
                <a:ea typeface="AvenirNext LT Pro Regular" panose="020B0504020202020204" pitchFamily="34" charset="77"/>
                <a:cs typeface="AvenirNext LT Pro Regular" panose="020B0504020202020204" pitchFamily="34" charset="77"/>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algn="l" defTabSz="1507846" rtl="0">
              <a:lnSpc>
                <a:spcPct val="100000"/>
              </a:lnSpc>
              <a:spcBef>
                <a:spcPts val="824"/>
              </a:spcBef>
            </a:pPr>
            <a:r>
              <a:rPr lang="fr-CA" sz="2309" kern="1200">
                <a:solidFill>
                  <a:srgbClr val="191919"/>
                </a:solidFill>
              </a:rPr>
              <a:t>Cet présentation est disponible en français sur demande. </a:t>
            </a:r>
          </a:p>
          <a:p>
            <a:pPr algn="l" defTabSz="1507846" rtl="0">
              <a:lnSpc>
                <a:spcPct val="100000"/>
              </a:lnSpc>
              <a:spcBef>
                <a:spcPts val="824"/>
              </a:spcBef>
            </a:pPr>
            <a:r>
              <a:rPr lang="fr-CA" sz="2309" kern="1200">
                <a:solidFill>
                  <a:srgbClr val="191919"/>
                </a:solidFill>
              </a:rPr>
              <a:t>Si vous êtes intéressé, veuillez envoyer un courriel à </a:t>
            </a:r>
            <a:r>
              <a:rPr lang="fr-CA" sz="2309" kern="1200">
                <a:solidFill>
                  <a:srgbClr val="191919"/>
                </a:solidFill>
                <a:hlinkClick r:id="rId4"/>
              </a:rPr>
              <a:t>TorontoWest@metrolinx.com</a:t>
            </a:r>
            <a:endParaRPr lang="en-CA" sz="2309" kern="1200">
              <a:solidFill>
                <a:srgbClr val="191919"/>
              </a:solidFill>
            </a:endParaRPr>
          </a:p>
        </p:txBody>
      </p:sp>
    </p:spTree>
    <p:extLst>
      <p:ext uri="{BB962C8B-B14F-4D97-AF65-F5344CB8AC3E}">
        <p14:creationId xmlns:p14="http://schemas.microsoft.com/office/powerpoint/2010/main" val="2416944538"/>
      </p:ext>
    </p:ext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9556-3F6D-7BA8-515D-6960316A8FD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C0381B4-0CCE-2676-1143-CD27432F3220}"/>
              </a:ext>
            </a:extLst>
          </p:cNvPr>
          <p:cNvPicPr>
            <a:picLocks noChangeAspect="1"/>
          </p:cNvPicPr>
          <p:nvPr/>
        </p:nvPicPr>
        <p:blipFill>
          <a:blip r:embed="rId4"/>
          <a:srcRect t="6" b="6"/>
          <a:stretch/>
        </p:blipFill>
        <p:spPr>
          <a:xfrm>
            <a:off x="31" y="0"/>
            <a:ext cx="20104069" cy="13544550"/>
          </a:xfrm>
          <a:prstGeom prst="rect">
            <a:avLst/>
          </a:prstGeom>
        </p:spPr>
      </p:pic>
    </p:spTree>
    <p:extLst>
      <p:ext uri="{BB962C8B-B14F-4D97-AF65-F5344CB8AC3E}">
        <p14:creationId xmlns:p14="http://schemas.microsoft.com/office/powerpoint/2010/main" val="325332355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64C2E-FA7D-8910-7768-AA18B51FEF3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3A3073-E4AB-88C4-20B3-84E4C908C245}"/>
              </a:ext>
            </a:extLst>
          </p:cNvPr>
          <p:cNvPicPr>
            <a:picLocks noChangeAspect="1"/>
          </p:cNvPicPr>
          <p:nvPr/>
        </p:nvPicPr>
        <p:blipFill>
          <a:blip r:embed="rId4">
            <a:extLst>
              <a:ext uri="{28A0092B-C50C-407E-A947-70E740481C1C}">
                <a14:useLocalDpi xmlns:a14="http://schemas.microsoft.com/office/drawing/2010/main" val="0"/>
              </a:ext>
            </a:extLst>
          </a:blip>
          <a:srcRect l="564" r="564"/>
          <a:stretch/>
        </p:blipFill>
        <p:spPr>
          <a:xfrm>
            <a:off x="31" y="0"/>
            <a:ext cx="20104069" cy="13544550"/>
          </a:xfrm>
          <a:prstGeom prst="rect">
            <a:avLst/>
          </a:prstGeom>
        </p:spPr>
      </p:pic>
    </p:spTree>
    <p:extLst>
      <p:ext uri="{BB962C8B-B14F-4D97-AF65-F5344CB8AC3E}">
        <p14:creationId xmlns:p14="http://schemas.microsoft.com/office/powerpoint/2010/main" val="4039206804"/>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85CB1-BDEC-F834-F6E9-A12489BFFAB3}"/>
            </a:ext>
          </a:extLst>
        </p:cNvPr>
        <p:cNvGrpSpPr/>
        <p:nvPr/>
      </p:nvGrpSpPr>
      <p:grpSpPr>
        <a:xfrm>
          <a:off x="0" y="0"/>
          <a:ext cx="0" cy="0"/>
          <a:chOff x="0" y="0"/>
          <a:chExt cx="0" cy="0"/>
        </a:xfrm>
      </p:grpSpPr>
      <p:pic>
        <p:nvPicPr>
          <p:cNvPr id="5" name="Picture 4" descr="A collage of a crosswalk&#10;&#10;AI-generated content may be incorrect.">
            <a:extLst>
              <a:ext uri="{FF2B5EF4-FFF2-40B4-BE49-F238E27FC236}">
                <a16:creationId xmlns:a16="http://schemas.microsoft.com/office/drawing/2014/main" id="{ABDF7817-D5B9-0CCD-F2D6-6CDA55913587}"/>
              </a:ext>
            </a:extLst>
          </p:cNvPr>
          <p:cNvPicPr>
            <a:picLocks noChangeAspect="1"/>
          </p:cNvPicPr>
          <p:nvPr/>
        </p:nvPicPr>
        <p:blipFill>
          <a:blip r:embed="rId3"/>
          <a:srcRect t="137" r="1" b="1"/>
          <a:stretch>
            <a:fillRect/>
          </a:stretch>
        </p:blipFill>
        <p:spPr>
          <a:xfrm>
            <a:off x="31" y="0"/>
            <a:ext cx="20104069" cy="13544550"/>
          </a:xfrm>
          <a:prstGeom prst="rect">
            <a:avLst/>
          </a:prstGeom>
        </p:spPr>
      </p:pic>
    </p:spTree>
    <p:extLst>
      <p:ext uri="{BB962C8B-B14F-4D97-AF65-F5344CB8AC3E}">
        <p14:creationId xmlns:p14="http://schemas.microsoft.com/office/powerpoint/2010/main" val="2140667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44E9D-5AE8-FACA-FF31-C33CA66D6F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5EFE719-CEB2-5BCF-EBC5-F19042993B60}"/>
              </a:ext>
            </a:extLst>
          </p:cNvPr>
          <p:cNvPicPr>
            <a:picLocks noChangeAspect="1"/>
          </p:cNvPicPr>
          <p:nvPr/>
        </p:nvPicPr>
        <p:blipFill>
          <a:blip r:embed="rId3">
            <a:extLst>
              <a:ext uri="{28A0092B-C50C-407E-A947-70E740481C1C}">
                <a14:useLocalDpi xmlns:a14="http://schemas.microsoft.com/office/drawing/2010/main" val="0"/>
              </a:ext>
            </a:extLst>
          </a:blip>
          <a:srcRect l="603" r="603"/>
          <a:stretch/>
        </p:blipFill>
        <p:spPr>
          <a:xfrm>
            <a:off x="31" y="0"/>
            <a:ext cx="20104069" cy="13544550"/>
          </a:xfrm>
          <a:prstGeom prst="rect">
            <a:avLst/>
          </a:prstGeom>
        </p:spPr>
      </p:pic>
    </p:spTree>
    <p:extLst>
      <p:ext uri="{BB962C8B-B14F-4D97-AF65-F5344CB8AC3E}">
        <p14:creationId xmlns:p14="http://schemas.microsoft.com/office/powerpoint/2010/main" val="2199965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C12641-D140-D8F0-C6A6-8BB7C03D8FB2}"/>
              </a:ext>
            </a:extLst>
          </p:cNvPr>
          <p:cNvSpPr>
            <a:spLocks noGrp="1"/>
          </p:cNvSpPr>
          <p:nvPr>
            <p:ph type="sldNum" sz="quarter" idx="15"/>
          </p:nvPr>
        </p:nvSpPr>
        <p:spPr/>
        <p:txBody>
          <a:bodyPr/>
          <a:lstStyle/>
          <a:p>
            <a:fld id="{317A6AA1-567A-0645-9FAA-DE493F5696FE}" type="slidenum">
              <a:rPr lang="en-US" smtClean="0"/>
              <a:pPr/>
              <a:t>14</a:t>
            </a:fld>
            <a:endParaRPr lang="en-US"/>
          </a:p>
        </p:txBody>
      </p:sp>
      <p:sp>
        <p:nvSpPr>
          <p:cNvPr id="4" name="Text Placeholder 3">
            <a:extLst>
              <a:ext uri="{FF2B5EF4-FFF2-40B4-BE49-F238E27FC236}">
                <a16:creationId xmlns:a16="http://schemas.microsoft.com/office/drawing/2014/main" id="{25337189-2920-9D03-64A2-8003DBA914B3}"/>
              </a:ext>
            </a:extLst>
          </p:cNvPr>
          <p:cNvSpPr>
            <a:spLocks noGrp="1"/>
          </p:cNvSpPr>
          <p:nvPr>
            <p:ph type="body" sz="quarter" idx="13"/>
          </p:nvPr>
        </p:nvSpPr>
        <p:spPr>
          <a:xfrm>
            <a:off x="678427" y="5827059"/>
            <a:ext cx="18747245" cy="2898972"/>
          </a:xfrm>
        </p:spPr>
        <p:txBody>
          <a:bodyPr/>
          <a:lstStyle/>
          <a:p>
            <a:r>
              <a:rPr lang="en-CA"/>
              <a:t>Construction Updates </a:t>
            </a:r>
          </a:p>
        </p:txBody>
      </p:sp>
    </p:spTree>
    <p:extLst>
      <p:ext uri="{BB962C8B-B14F-4D97-AF65-F5344CB8AC3E}">
        <p14:creationId xmlns:p14="http://schemas.microsoft.com/office/powerpoint/2010/main" val="3791955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1D122-29CA-6182-906A-6C4CB31AB1D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5ED8E5-A02C-ED66-505F-00A6BF2416A9}"/>
              </a:ext>
            </a:extLst>
          </p:cNvPr>
          <p:cNvSpPr>
            <a:spLocks noGrp="1"/>
          </p:cNvSpPr>
          <p:nvPr>
            <p:ph type="title"/>
          </p:nvPr>
        </p:nvSpPr>
        <p:spPr>
          <a:xfrm>
            <a:off x="782102" y="647037"/>
            <a:ext cx="18526296" cy="620790"/>
          </a:xfrm>
        </p:spPr>
        <p:txBody>
          <a:bodyPr/>
          <a:lstStyle/>
          <a:p>
            <a:r>
              <a:rPr lang="en-CA" sz="4800">
                <a:latin typeface="Avenir Next LT Pro" panose="020B0504020202020204" pitchFamily="34" charset="0"/>
              </a:rPr>
              <a:t>Works Completed </a:t>
            </a:r>
            <a:endParaRPr lang="en-US" sz="480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64C58980-EA32-ACBD-BF3D-786227206F5B}"/>
              </a:ext>
            </a:extLst>
          </p:cNvPr>
          <p:cNvSpPr>
            <a:spLocks noGrp="1"/>
          </p:cNvSpPr>
          <p:nvPr>
            <p:ph type="sldNum" sz="quarter" idx="12"/>
          </p:nvPr>
        </p:nvSpPr>
        <p:spPr/>
        <p:txBody>
          <a:bodyPr/>
          <a:lstStyle/>
          <a:p>
            <a:fld id="{317A6AA1-567A-0645-9FAA-DE493F5696FE}" type="slidenum">
              <a:rPr lang="en-US" smtClean="0"/>
              <a:pPr/>
              <a:t>15</a:t>
            </a:fld>
            <a:endParaRPr lang="en-US"/>
          </a:p>
        </p:txBody>
      </p:sp>
      <p:sp>
        <p:nvSpPr>
          <p:cNvPr id="5" name="Content Placeholder 4">
            <a:extLst>
              <a:ext uri="{FF2B5EF4-FFF2-40B4-BE49-F238E27FC236}">
                <a16:creationId xmlns:a16="http://schemas.microsoft.com/office/drawing/2014/main" id="{1CA1C6F8-8FA5-F9DB-A490-ED2780EE0DE1}"/>
              </a:ext>
            </a:extLst>
          </p:cNvPr>
          <p:cNvSpPr>
            <a:spLocks noGrp="1"/>
          </p:cNvSpPr>
          <p:nvPr>
            <p:ph sz="quarter" idx="15"/>
          </p:nvPr>
        </p:nvSpPr>
        <p:spPr>
          <a:xfrm>
            <a:off x="382772" y="1267827"/>
            <a:ext cx="10122195" cy="10661903"/>
          </a:xfrm>
        </p:spPr>
        <p:txBody>
          <a:bodyPr/>
          <a:lstStyle/>
          <a:p>
            <a:pPr marL="0" indent="0">
              <a:buNone/>
            </a:pPr>
            <a:endParaRPr lang="en-CA"/>
          </a:p>
          <a:p>
            <a:pPr marL="0" indent="0">
              <a:buNone/>
            </a:pPr>
            <a:endParaRPr lang="en-CA"/>
          </a:p>
          <a:p>
            <a:pPr marL="0" indent="0">
              <a:buNone/>
            </a:pPr>
            <a:endParaRPr lang="en-CA"/>
          </a:p>
          <a:p>
            <a:pPr>
              <a:buFontTx/>
              <a:buChar char="-"/>
            </a:pPr>
            <a:endParaRPr lang="en-CA"/>
          </a:p>
          <a:p>
            <a:pPr>
              <a:buFontTx/>
              <a:buChar char="-"/>
            </a:pPr>
            <a:endParaRPr lang="en-CA"/>
          </a:p>
        </p:txBody>
      </p:sp>
      <p:graphicFrame>
        <p:nvGraphicFramePr>
          <p:cNvPr id="2" name="Diagram 1">
            <a:extLst>
              <a:ext uri="{FF2B5EF4-FFF2-40B4-BE49-F238E27FC236}">
                <a16:creationId xmlns:a16="http://schemas.microsoft.com/office/drawing/2014/main" id="{4B9198B1-690D-94DD-FAFE-EF2BBD2DC75B}"/>
              </a:ext>
            </a:extLst>
          </p:cNvPr>
          <p:cNvGraphicFramePr/>
          <p:nvPr>
            <p:extLst>
              <p:ext uri="{D42A27DB-BD31-4B8C-83A1-F6EECF244321}">
                <p14:modId xmlns:p14="http://schemas.microsoft.com/office/powerpoint/2010/main" val="2815139665"/>
              </p:ext>
            </p:extLst>
          </p:nvPr>
        </p:nvGraphicFramePr>
        <p:xfrm>
          <a:off x="641892" y="1614820"/>
          <a:ext cx="9151038" cy="109173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a:extLst>
              <a:ext uri="{FF2B5EF4-FFF2-40B4-BE49-F238E27FC236}">
                <a16:creationId xmlns:a16="http://schemas.microsoft.com/office/drawing/2014/main" id="{0C9E55F5-3270-0CFE-2451-E91F9AFA48EE}"/>
              </a:ext>
            </a:extLst>
          </p:cNvPr>
          <p:cNvGrpSpPr/>
          <p:nvPr/>
        </p:nvGrpSpPr>
        <p:grpSpPr>
          <a:xfrm>
            <a:off x="10052050" y="814192"/>
            <a:ext cx="10052050" cy="11958181"/>
            <a:chOff x="10052050" y="1080419"/>
            <a:chExt cx="10052050" cy="11789889"/>
          </a:xfrm>
        </p:grpSpPr>
        <p:pic>
          <p:nvPicPr>
            <p:cNvPr id="6" name="Picture 5">
              <a:extLst>
                <a:ext uri="{FF2B5EF4-FFF2-40B4-BE49-F238E27FC236}">
                  <a16:creationId xmlns:a16="http://schemas.microsoft.com/office/drawing/2014/main" id="{A7C26E85-4CA7-92AA-D904-338654D1E07B}"/>
                </a:ext>
              </a:extLst>
            </p:cNvPr>
            <p:cNvPicPr>
              <a:picLocks noChangeAspect="1"/>
            </p:cNvPicPr>
            <p:nvPr/>
          </p:nvPicPr>
          <p:blipFill>
            <a:blip r:embed="rId9">
              <a:extLst>
                <a:ext uri="{28A0092B-C50C-407E-A947-70E740481C1C}">
                  <a14:useLocalDpi xmlns:a14="http://schemas.microsoft.com/office/drawing/2010/main" val="0"/>
                </a:ext>
              </a:extLst>
            </a:blip>
            <a:srcRect l="25982" r="25982"/>
            <a:stretch/>
          </p:blipFill>
          <p:spPr>
            <a:xfrm>
              <a:off x="10052050" y="1080419"/>
              <a:ext cx="10052050" cy="11779516"/>
            </a:xfrm>
            <a:prstGeom prst="rect">
              <a:avLst/>
            </a:prstGeom>
          </p:spPr>
        </p:pic>
        <p:sp>
          <p:nvSpPr>
            <p:cNvPr id="8" name="TextBox 7">
              <a:extLst>
                <a:ext uri="{FF2B5EF4-FFF2-40B4-BE49-F238E27FC236}">
                  <a16:creationId xmlns:a16="http://schemas.microsoft.com/office/drawing/2014/main" id="{E96E7BB0-4D3E-9C59-D16A-2E7DEC9D5485}"/>
                </a:ext>
              </a:extLst>
            </p:cNvPr>
            <p:cNvSpPr txBox="1"/>
            <p:nvPr/>
          </p:nvSpPr>
          <p:spPr>
            <a:xfrm>
              <a:off x="10052050" y="12500976"/>
              <a:ext cx="10052050" cy="369332"/>
            </a:xfrm>
            <a:prstGeom prst="rect">
              <a:avLst/>
            </a:prstGeom>
            <a:solidFill>
              <a:schemeClr val="accent2"/>
            </a:solidFill>
          </p:spPr>
          <p:txBody>
            <a:bodyPr wrap="square" rtlCol="0">
              <a:spAutoFit/>
            </a:bodyPr>
            <a:lstStyle/>
            <a:p>
              <a:r>
                <a:rPr lang="en-US">
                  <a:solidFill>
                    <a:schemeClr val="bg1"/>
                  </a:solidFill>
                  <a:latin typeface="+mn-lt"/>
                </a:rPr>
                <a:t>Continuous Work Zone established at the site of the future station.</a:t>
              </a:r>
            </a:p>
          </p:txBody>
        </p:sp>
      </p:grpSp>
    </p:spTree>
    <p:extLst>
      <p:ext uri="{BB962C8B-B14F-4D97-AF65-F5344CB8AC3E}">
        <p14:creationId xmlns:p14="http://schemas.microsoft.com/office/powerpoint/2010/main" val="17634016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FF5C2-8327-54AC-1013-7EF4D7FEDED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1E30D36-8CCE-3F29-5C13-BFA5EE4E4765}"/>
              </a:ext>
            </a:extLst>
          </p:cNvPr>
          <p:cNvSpPr>
            <a:spLocks noGrp="1"/>
          </p:cNvSpPr>
          <p:nvPr>
            <p:ph type="title"/>
          </p:nvPr>
        </p:nvSpPr>
        <p:spPr>
          <a:xfrm>
            <a:off x="782102" y="647037"/>
            <a:ext cx="18526296" cy="620790"/>
          </a:xfrm>
        </p:spPr>
        <p:txBody>
          <a:bodyPr/>
          <a:lstStyle/>
          <a:p>
            <a:r>
              <a:rPr lang="en-CA" sz="4800">
                <a:latin typeface="Avenir Next LT Pro" panose="020B0504020202020204" pitchFamily="34" charset="0"/>
              </a:rPr>
              <a:t>Completed/Ongoing Works </a:t>
            </a:r>
            <a:endParaRPr lang="en-US" sz="480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7BB82390-ECC4-8F38-6433-B6B727D95F4A}"/>
              </a:ext>
            </a:extLst>
          </p:cNvPr>
          <p:cNvSpPr>
            <a:spLocks noGrp="1"/>
          </p:cNvSpPr>
          <p:nvPr>
            <p:ph type="sldNum" sz="quarter" idx="12"/>
          </p:nvPr>
        </p:nvSpPr>
        <p:spPr/>
        <p:txBody>
          <a:bodyPr/>
          <a:lstStyle/>
          <a:p>
            <a:fld id="{317A6AA1-567A-0645-9FAA-DE493F5696FE}" type="slidenum">
              <a:rPr lang="en-US" smtClean="0"/>
              <a:pPr/>
              <a:t>16</a:t>
            </a:fld>
            <a:endParaRPr lang="en-US"/>
          </a:p>
        </p:txBody>
      </p:sp>
      <p:sp>
        <p:nvSpPr>
          <p:cNvPr id="5" name="Content Placeholder 4">
            <a:extLst>
              <a:ext uri="{FF2B5EF4-FFF2-40B4-BE49-F238E27FC236}">
                <a16:creationId xmlns:a16="http://schemas.microsoft.com/office/drawing/2014/main" id="{21B63B3F-E331-B11E-E78F-DE64340A0028}"/>
              </a:ext>
            </a:extLst>
          </p:cNvPr>
          <p:cNvSpPr>
            <a:spLocks noGrp="1"/>
          </p:cNvSpPr>
          <p:nvPr>
            <p:ph sz="quarter" idx="15"/>
          </p:nvPr>
        </p:nvSpPr>
        <p:spPr>
          <a:xfrm>
            <a:off x="382772" y="1267827"/>
            <a:ext cx="10122195" cy="10661903"/>
          </a:xfrm>
        </p:spPr>
        <p:txBody>
          <a:bodyPr/>
          <a:lstStyle/>
          <a:p>
            <a:pPr marL="0" indent="0">
              <a:buNone/>
            </a:pPr>
            <a:endParaRPr lang="en-CA"/>
          </a:p>
          <a:p>
            <a:pPr marL="0" indent="0">
              <a:buNone/>
            </a:pPr>
            <a:endParaRPr lang="en-CA"/>
          </a:p>
          <a:p>
            <a:pPr marL="0" indent="0">
              <a:buNone/>
            </a:pPr>
            <a:endParaRPr lang="en-CA"/>
          </a:p>
          <a:p>
            <a:pPr>
              <a:buFontTx/>
              <a:buChar char="-"/>
            </a:pPr>
            <a:endParaRPr lang="en-CA"/>
          </a:p>
          <a:p>
            <a:pPr>
              <a:buFontTx/>
              <a:buChar char="-"/>
            </a:pPr>
            <a:endParaRPr lang="en-CA"/>
          </a:p>
        </p:txBody>
      </p:sp>
      <p:graphicFrame>
        <p:nvGraphicFramePr>
          <p:cNvPr id="2" name="Diagram 1">
            <a:extLst>
              <a:ext uri="{FF2B5EF4-FFF2-40B4-BE49-F238E27FC236}">
                <a16:creationId xmlns:a16="http://schemas.microsoft.com/office/drawing/2014/main" id="{A876A7B1-33CA-BA99-096B-3B740E956D6D}"/>
              </a:ext>
            </a:extLst>
          </p:cNvPr>
          <p:cNvGraphicFramePr/>
          <p:nvPr>
            <p:extLst>
              <p:ext uri="{D42A27DB-BD31-4B8C-83A1-F6EECF244321}">
                <p14:modId xmlns:p14="http://schemas.microsoft.com/office/powerpoint/2010/main" val="4236043039"/>
              </p:ext>
            </p:extLst>
          </p:nvPr>
        </p:nvGraphicFramePr>
        <p:xfrm>
          <a:off x="782103" y="2131200"/>
          <a:ext cx="9151038" cy="8935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a:extLst>
              <a:ext uri="{FF2B5EF4-FFF2-40B4-BE49-F238E27FC236}">
                <a16:creationId xmlns:a16="http://schemas.microsoft.com/office/drawing/2014/main" id="{CFB672A1-A1AF-7721-E4E3-AE68DDCDDE16}"/>
              </a:ext>
            </a:extLst>
          </p:cNvPr>
          <p:cNvGrpSpPr/>
          <p:nvPr/>
        </p:nvGrpSpPr>
        <p:grpSpPr>
          <a:xfrm>
            <a:off x="10052050" y="814192"/>
            <a:ext cx="10052050" cy="11958181"/>
            <a:chOff x="10052050" y="1080419"/>
            <a:chExt cx="10052050" cy="11789889"/>
          </a:xfrm>
        </p:grpSpPr>
        <p:pic>
          <p:nvPicPr>
            <p:cNvPr id="6" name="Picture 5">
              <a:extLst>
                <a:ext uri="{FF2B5EF4-FFF2-40B4-BE49-F238E27FC236}">
                  <a16:creationId xmlns:a16="http://schemas.microsoft.com/office/drawing/2014/main" id="{2804AEC5-9A3B-3DC8-E797-3F50F85E26FE}"/>
                </a:ext>
              </a:extLst>
            </p:cNvPr>
            <p:cNvPicPr>
              <a:picLocks noChangeAspect="1"/>
            </p:cNvPicPr>
            <p:nvPr/>
          </p:nvPicPr>
          <p:blipFill>
            <a:blip r:embed="rId9">
              <a:extLst>
                <a:ext uri="{28A0092B-C50C-407E-A947-70E740481C1C}">
                  <a14:useLocalDpi xmlns:a14="http://schemas.microsoft.com/office/drawing/2010/main" val="0"/>
                </a:ext>
              </a:extLst>
            </a:blip>
            <a:srcRect l="40730" t="-88" r="11968" b="88"/>
            <a:stretch>
              <a:fillRect/>
            </a:stretch>
          </p:blipFill>
          <p:spPr>
            <a:xfrm>
              <a:off x="10052050" y="1080419"/>
              <a:ext cx="10052050" cy="11779516"/>
            </a:xfrm>
            <a:prstGeom prst="rect">
              <a:avLst/>
            </a:prstGeom>
          </p:spPr>
        </p:pic>
        <p:sp>
          <p:nvSpPr>
            <p:cNvPr id="8" name="TextBox 7">
              <a:extLst>
                <a:ext uri="{FF2B5EF4-FFF2-40B4-BE49-F238E27FC236}">
                  <a16:creationId xmlns:a16="http://schemas.microsoft.com/office/drawing/2014/main" id="{B72A9432-7EC7-82C1-7905-4FAAA9544B5E}"/>
                </a:ext>
              </a:extLst>
            </p:cNvPr>
            <p:cNvSpPr txBox="1"/>
            <p:nvPr/>
          </p:nvSpPr>
          <p:spPr>
            <a:xfrm>
              <a:off x="10052050" y="12500976"/>
              <a:ext cx="10052050" cy="369332"/>
            </a:xfrm>
            <a:prstGeom prst="rect">
              <a:avLst/>
            </a:prstGeom>
            <a:solidFill>
              <a:schemeClr val="accent2"/>
            </a:solidFill>
          </p:spPr>
          <p:txBody>
            <a:bodyPr wrap="square" rtlCol="0">
              <a:spAutoFit/>
            </a:bodyPr>
            <a:lstStyle/>
            <a:p>
              <a:r>
                <a:rPr lang="en-US">
                  <a:solidFill>
                    <a:schemeClr val="bg1"/>
                  </a:solidFill>
                  <a:latin typeface="+mn-lt"/>
                </a:rPr>
                <a:t>Site of the future station featuring the expanded Continuous Work Zone.</a:t>
              </a:r>
            </a:p>
          </p:txBody>
        </p:sp>
      </p:grpSp>
    </p:spTree>
    <p:extLst>
      <p:ext uri="{BB962C8B-B14F-4D97-AF65-F5344CB8AC3E}">
        <p14:creationId xmlns:p14="http://schemas.microsoft.com/office/powerpoint/2010/main" val="403548565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D1261B-958F-8950-5226-C390F14190E6}"/>
              </a:ext>
            </a:extLst>
          </p:cNvPr>
          <p:cNvSpPr>
            <a:spLocks noGrp="1"/>
          </p:cNvSpPr>
          <p:nvPr>
            <p:ph type="title"/>
          </p:nvPr>
        </p:nvSpPr>
        <p:spPr>
          <a:xfrm>
            <a:off x="419629" y="578010"/>
            <a:ext cx="18526296" cy="620790"/>
          </a:xfrm>
        </p:spPr>
        <p:txBody>
          <a:bodyPr/>
          <a:lstStyle/>
          <a:p>
            <a:r>
              <a:rPr lang="en-CA" sz="4800">
                <a:latin typeface="Avenir Next LT Pro" panose="020B0504020202020204" pitchFamily="34" charset="0"/>
              </a:rPr>
              <a:t>Construction Lookahead</a:t>
            </a:r>
            <a:endParaRPr lang="en-US" sz="480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8503747F-8BB2-F0B2-E7EB-B98BB47D0D9F}"/>
              </a:ext>
            </a:extLst>
          </p:cNvPr>
          <p:cNvSpPr>
            <a:spLocks noGrp="1"/>
          </p:cNvSpPr>
          <p:nvPr>
            <p:ph type="sldNum" sz="quarter" idx="12"/>
          </p:nvPr>
        </p:nvSpPr>
        <p:spPr/>
        <p:txBody>
          <a:bodyPr/>
          <a:lstStyle/>
          <a:p>
            <a:fld id="{317A6AA1-567A-0645-9FAA-DE493F5696FE}" type="slidenum">
              <a:rPr lang="en-US" smtClean="0"/>
              <a:pPr/>
              <a:t>17</a:t>
            </a:fld>
            <a:endParaRPr lang="en-US"/>
          </a:p>
        </p:txBody>
      </p:sp>
      <p:graphicFrame>
        <p:nvGraphicFramePr>
          <p:cNvPr id="5" name="Table 4">
            <a:extLst>
              <a:ext uri="{FF2B5EF4-FFF2-40B4-BE49-F238E27FC236}">
                <a16:creationId xmlns:a16="http://schemas.microsoft.com/office/drawing/2014/main" id="{422F971D-4082-2B1D-C738-8226106882AB}"/>
              </a:ext>
            </a:extLst>
          </p:cNvPr>
          <p:cNvGraphicFramePr>
            <a:graphicFrameLocks noGrp="1"/>
          </p:cNvGraphicFramePr>
          <p:nvPr>
            <p:extLst>
              <p:ext uri="{D42A27DB-BD31-4B8C-83A1-F6EECF244321}">
                <p14:modId xmlns:p14="http://schemas.microsoft.com/office/powerpoint/2010/main" val="3868536473"/>
              </p:ext>
            </p:extLst>
          </p:nvPr>
        </p:nvGraphicFramePr>
        <p:xfrm>
          <a:off x="788902" y="1609215"/>
          <a:ext cx="18526295" cy="8145199"/>
        </p:xfrm>
        <a:graphic>
          <a:graphicData uri="http://schemas.openxmlformats.org/drawingml/2006/table">
            <a:tbl>
              <a:tblPr firstRow="1" bandRow="1">
                <a:tableStyleId>{21E4AEA4-8DFA-4A89-87EB-49C32662AFE0}</a:tableStyleId>
              </a:tblPr>
              <a:tblGrid>
                <a:gridCol w="4135888">
                  <a:extLst>
                    <a:ext uri="{9D8B030D-6E8A-4147-A177-3AD203B41FA5}">
                      <a16:colId xmlns:a16="http://schemas.microsoft.com/office/drawing/2014/main" val="3474558220"/>
                    </a:ext>
                  </a:extLst>
                </a:gridCol>
                <a:gridCol w="4519835">
                  <a:extLst>
                    <a:ext uri="{9D8B030D-6E8A-4147-A177-3AD203B41FA5}">
                      <a16:colId xmlns:a16="http://schemas.microsoft.com/office/drawing/2014/main" val="3922824268"/>
                    </a:ext>
                  </a:extLst>
                </a:gridCol>
                <a:gridCol w="6139726">
                  <a:extLst>
                    <a:ext uri="{9D8B030D-6E8A-4147-A177-3AD203B41FA5}">
                      <a16:colId xmlns:a16="http://schemas.microsoft.com/office/drawing/2014/main" val="607507530"/>
                    </a:ext>
                  </a:extLst>
                </a:gridCol>
                <a:gridCol w="3730846">
                  <a:extLst>
                    <a:ext uri="{9D8B030D-6E8A-4147-A177-3AD203B41FA5}">
                      <a16:colId xmlns:a16="http://schemas.microsoft.com/office/drawing/2014/main" val="3635346061"/>
                    </a:ext>
                  </a:extLst>
                </a:gridCol>
              </a:tblGrid>
              <a:tr h="1351382">
                <a:tc>
                  <a:txBody>
                    <a:bodyPr/>
                    <a:lstStyle/>
                    <a:p>
                      <a:r>
                        <a:rPr lang="en-CA" sz="3200"/>
                        <a:t>Timeline* </a:t>
                      </a:r>
                      <a:br>
                        <a:rPr lang="en-CA" sz="3200"/>
                      </a:br>
                      <a:r>
                        <a:rPr lang="en-CA" sz="1800"/>
                        <a:t>*dates are tentative</a:t>
                      </a:r>
                      <a:endParaRPr lang="en-CA" sz="3200"/>
                    </a:p>
                  </a:txBody>
                  <a:tcPr/>
                </a:tc>
                <a:tc>
                  <a:txBody>
                    <a:bodyPr/>
                    <a:lstStyle/>
                    <a:p>
                      <a:r>
                        <a:rPr lang="en-CA" sz="3200"/>
                        <a:t>Activity </a:t>
                      </a:r>
                    </a:p>
                  </a:txBody>
                  <a:tcPr/>
                </a:tc>
                <a:tc>
                  <a:txBody>
                    <a:bodyPr/>
                    <a:lstStyle/>
                    <a:p>
                      <a:r>
                        <a:rPr lang="en-CA" sz="3200"/>
                        <a:t>Description</a:t>
                      </a:r>
                    </a:p>
                  </a:txBody>
                  <a:tcPr/>
                </a:tc>
                <a:tc>
                  <a:txBody>
                    <a:bodyPr/>
                    <a:lstStyle/>
                    <a:p>
                      <a:r>
                        <a:rPr lang="en-CA" sz="3200"/>
                        <a:t>Hours</a:t>
                      </a:r>
                    </a:p>
                  </a:txBody>
                  <a:tcPr/>
                </a:tc>
                <a:extLst>
                  <a:ext uri="{0D108BD9-81ED-4DB2-BD59-A6C34878D82A}">
                    <a16:rowId xmlns:a16="http://schemas.microsoft.com/office/drawing/2014/main" val="1231906340"/>
                  </a:ext>
                </a:extLst>
              </a:tr>
              <a:tr h="2642181">
                <a:tc>
                  <a:txBody>
                    <a:bodyPr/>
                    <a:lstStyle/>
                    <a:p>
                      <a:r>
                        <a:rPr lang="en-CA" sz="2400"/>
                        <a:t>April 17 – 20, 2026 </a:t>
                      </a:r>
                    </a:p>
                  </a:txBody>
                  <a:tcP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400"/>
                        <a:t>Major Track Closure (MTC) </a:t>
                      </a:r>
                    </a:p>
                  </a:txBody>
                  <a:tcPr/>
                </a:tc>
                <a:tc>
                  <a:txBody>
                    <a:bodyPr/>
                    <a:lstStyle/>
                    <a:p>
                      <a:pPr marL="0" marR="0" lvl="0" indent="0" algn="l" defTabSz="1507846" rtl="0" eaLnBrk="1" fontAlgn="b" latinLnBrk="0" hangingPunct="1">
                        <a:lnSpc>
                          <a:spcPct val="100000"/>
                        </a:lnSpc>
                        <a:spcBef>
                          <a:spcPts val="0"/>
                        </a:spcBef>
                        <a:spcAft>
                          <a:spcPts val="0"/>
                        </a:spcAft>
                        <a:buClrTx/>
                        <a:buSzTx/>
                        <a:buFontTx/>
                        <a:buNone/>
                        <a:tabLst/>
                        <a:defRPr/>
                      </a:pPr>
                      <a:r>
                        <a:rPr lang="en-CA" sz="2400"/>
                        <a:t>Track diversion and establishment of Continuous Work Zone (CWZ) for Stage 2</a:t>
                      </a:r>
                      <a:endParaRPr lang="en-US" sz="2400" b="0" i="0" u="none" strike="noStrike">
                        <a:solidFill>
                          <a:srgbClr val="000000"/>
                        </a:solidFill>
                        <a:effectLst/>
                        <a:latin typeface="+mn-lt"/>
                      </a:endParaRPr>
                    </a:p>
                  </a:txBody>
                  <a:tcPr marL="6350" marR="6350" marT="6350"/>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400"/>
                        <a:t>Continuous day and night work from Friday evening to Monday morning </a:t>
                      </a:r>
                    </a:p>
                  </a:txBody>
                  <a:tcPr/>
                </a:tc>
                <a:extLst>
                  <a:ext uri="{0D108BD9-81ED-4DB2-BD59-A6C34878D82A}">
                    <a16:rowId xmlns:a16="http://schemas.microsoft.com/office/drawing/2014/main" val="1538530017"/>
                  </a:ext>
                </a:extLst>
              </a:tr>
              <a:tr h="1887515">
                <a:tc>
                  <a:txBody>
                    <a:bodyPr/>
                    <a:lstStyle/>
                    <a:p>
                      <a:r>
                        <a:rPr lang="en-CA" sz="2400"/>
                        <a:t>May 1-3, 2026</a:t>
                      </a:r>
                    </a:p>
                  </a:txBody>
                  <a:tcP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400"/>
                        <a:t>Canadian Pacific-Kansas City (CPKC) Track Diversion Works </a:t>
                      </a:r>
                    </a:p>
                  </a:txBody>
                  <a:tcPr/>
                </a:tc>
                <a:tc>
                  <a:txBody>
                    <a:bodyPr/>
                    <a:lstStyle/>
                    <a:p>
                      <a:pPr marL="0" marR="0" lvl="0" indent="0" algn="l" defTabSz="1507846"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mn-lt"/>
                        </a:rPr>
                        <a:t>Track diversion rebuild by CP Rail.</a:t>
                      </a:r>
                    </a:p>
                  </a:txBody>
                  <a:tcPr marL="6350" marR="6350" marT="6350"/>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400"/>
                        <a:t>Daytime 7:00 a.m.-5:00 p.m. </a:t>
                      </a:r>
                    </a:p>
                  </a:txBody>
                  <a:tcPr/>
                </a:tc>
                <a:extLst>
                  <a:ext uri="{0D108BD9-81ED-4DB2-BD59-A6C34878D82A}">
                    <a16:rowId xmlns:a16="http://schemas.microsoft.com/office/drawing/2014/main" val="1603745256"/>
                  </a:ext>
                </a:extLst>
              </a:tr>
              <a:tr h="2264121">
                <a:tc>
                  <a:txBody>
                    <a:bodyPr/>
                    <a:lstStyle/>
                    <a:p>
                      <a:r>
                        <a:rPr lang="en-CA" sz="2400"/>
                        <a:t>May 15-19, 2026</a:t>
                      </a:r>
                    </a:p>
                  </a:txBody>
                  <a:tcP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400"/>
                        <a:t>Major Track Closure (MTC)</a:t>
                      </a:r>
                    </a:p>
                  </a:txBody>
                  <a:tcPr/>
                </a:tc>
                <a:tc>
                  <a:txBody>
                    <a:bodyPr/>
                    <a:lstStyle/>
                    <a:p>
                      <a:r>
                        <a:rPr lang="en-CA" sz="2400"/>
                        <a:t>CPKC-T1 Track diversion and cutovers, establishment of Continuous Work Zone (CWZ) for Stage 2 works.</a:t>
                      </a:r>
                    </a:p>
                  </a:txBody>
                  <a:tcP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400"/>
                        <a:t>Continuous day and night work from Friday evening to Tuesday morning  </a:t>
                      </a:r>
                    </a:p>
                  </a:txBody>
                  <a:tcPr/>
                </a:tc>
                <a:extLst>
                  <a:ext uri="{0D108BD9-81ED-4DB2-BD59-A6C34878D82A}">
                    <a16:rowId xmlns:a16="http://schemas.microsoft.com/office/drawing/2014/main" val="2352752044"/>
                  </a:ext>
                </a:extLst>
              </a:tr>
            </a:tbl>
          </a:graphicData>
        </a:graphic>
      </p:graphicFrame>
      <p:sp>
        <p:nvSpPr>
          <p:cNvPr id="2" name="TextBox 1">
            <a:extLst>
              <a:ext uri="{FF2B5EF4-FFF2-40B4-BE49-F238E27FC236}">
                <a16:creationId xmlns:a16="http://schemas.microsoft.com/office/drawing/2014/main" id="{C10DBC9D-3EE0-1D48-32A7-CDDFB8EA8AD3}"/>
              </a:ext>
            </a:extLst>
          </p:cNvPr>
          <p:cNvSpPr txBox="1"/>
          <p:nvPr/>
        </p:nvSpPr>
        <p:spPr>
          <a:xfrm>
            <a:off x="0" y="9983244"/>
            <a:ext cx="20104100" cy="369332"/>
          </a:xfrm>
          <a:prstGeom prst="rect">
            <a:avLst/>
          </a:prstGeom>
          <a:noFill/>
        </p:spPr>
        <p:txBody>
          <a:bodyPr wrap="square" rtlCol="0">
            <a:spAutoFit/>
          </a:bodyPr>
          <a:lstStyle/>
          <a:p>
            <a:pPr algn="ctr"/>
            <a:r>
              <a:rPr lang="en-US" i="1">
                <a:latin typeface="+mn-lt"/>
              </a:rPr>
              <a:t>*Environmental assessment works will be ongoing which includes geotechnical investigations such as borehole drilling and soil sampling. </a:t>
            </a:r>
          </a:p>
        </p:txBody>
      </p:sp>
    </p:spTree>
    <p:extLst>
      <p:ext uri="{BB962C8B-B14F-4D97-AF65-F5344CB8AC3E}">
        <p14:creationId xmlns:p14="http://schemas.microsoft.com/office/powerpoint/2010/main" val="3425410037"/>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ED161-09B5-79D9-0C09-0E222F6106E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E22972-F6BE-D54F-6039-5EB6DC2320A2}"/>
              </a:ext>
            </a:extLst>
          </p:cNvPr>
          <p:cNvSpPr>
            <a:spLocks noGrp="1"/>
          </p:cNvSpPr>
          <p:nvPr>
            <p:ph type="sldNum" sz="quarter" idx="15"/>
          </p:nvPr>
        </p:nvSpPr>
        <p:spPr/>
        <p:txBody>
          <a:bodyPr/>
          <a:lstStyle/>
          <a:p>
            <a:fld id="{317A6AA1-567A-0645-9FAA-DE493F5696FE}" type="slidenum">
              <a:rPr lang="en-US" smtClean="0"/>
              <a:pPr/>
              <a:t>18</a:t>
            </a:fld>
            <a:endParaRPr lang="en-US"/>
          </a:p>
        </p:txBody>
      </p:sp>
      <p:sp>
        <p:nvSpPr>
          <p:cNvPr id="4" name="Text Placeholder 3">
            <a:extLst>
              <a:ext uri="{FF2B5EF4-FFF2-40B4-BE49-F238E27FC236}">
                <a16:creationId xmlns:a16="http://schemas.microsoft.com/office/drawing/2014/main" id="{26E072AB-A0BA-0C8A-515D-E08ED43BE6D9}"/>
              </a:ext>
            </a:extLst>
          </p:cNvPr>
          <p:cNvSpPr>
            <a:spLocks noGrp="1"/>
          </p:cNvSpPr>
          <p:nvPr>
            <p:ph type="body" sz="quarter" idx="13"/>
          </p:nvPr>
        </p:nvSpPr>
        <p:spPr>
          <a:xfrm>
            <a:off x="678427" y="5705475"/>
            <a:ext cx="18747245" cy="2966768"/>
          </a:xfrm>
        </p:spPr>
        <p:txBody>
          <a:bodyPr/>
          <a:lstStyle/>
          <a:p>
            <a:pPr algn="ctr"/>
            <a:r>
              <a:rPr lang="en-CA"/>
              <a:t>Environmental Monitoring</a:t>
            </a:r>
          </a:p>
        </p:txBody>
      </p:sp>
    </p:spTree>
    <p:extLst>
      <p:ext uri="{BB962C8B-B14F-4D97-AF65-F5344CB8AC3E}">
        <p14:creationId xmlns:p14="http://schemas.microsoft.com/office/powerpoint/2010/main" val="3528664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909BFA0-EF02-FFFC-5E8B-2174E53BAB45}"/>
              </a:ext>
            </a:extLst>
          </p:cNvPr>
          <p:cNvGrpSpPr/>
          <p:nvPr/>
        </p:nvGrpSpPr>
        <p:grpSpPr>
          <a:xfrm>
            <a:off x="12415519" y="1658614"/>
            <a:ext cx="6892879" cy="9674359"/>
            <a:chOff x="3835035" y="4853453"/>
            <a:chExt cx="7512418" cy="10543900"/>
          </a:xfrm>
        </p:grpSpPr>
        <p:pic>
          <p:nvPicPr>
            <p:cNvPr id="22" name="Picture 21" descr="A thermometer with numbers and a rainbow colored scale&#10;&#10;AI-generated content may be incorrect.">
              <a:extLst>
                <a:ext uri="{FF2B5EF4-FFF2-40B4-BE49-F238E27FC236}">
                  <a16:creationId xmlns:a16="http://schemas.microsoft.com/office/drawing/2014/main" id="{C6C28CEC-5660-6657-884C-DC0569921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035" y="4853453"/>
              <a:ext cx="7512418" cy="10543900"/>
            </a:xfrm>
            <a:prstGeom prst="rect">
              <a:avLst/>
            </a:prstGeom>
          </p:spPr>
        </p:pic>
        <p:sp>
          <p:nvSpPr>
            <p:cNvPr id="20" name="TextBox 19">
              <a:extLst>
                <a:ext uri="{FF2B5EF4-FFF2-40B4-BE49-F238E27FC236}">
                  <a16:creationId xmlns:a16="http://schemas.microsoft.com/office/drawing/2014/main" id="{5FA4DA8C-69CD-BC02-EDF4-D5A5E1CC5EFC}"/>
                </a:ext>
              </a:extLst>
            </p:cNvPr>
            <p:cNvSpPr txBox="1"/>
            <p:nvPr/>
          </p:nvSpPr>
          <p:spPr>
            <a:xfrm>
              <a:off x="6724095" y="9167781"/>
              <a:ext cx="3535680" cy="523220"/>
            </a:xfrm>
            <a:prstGeom prst="rect">
              <a:avLst/>
            </a:prstGeom>
            <a:solidFill>
              <a:schemeClr val="bg1"/>
            </a:solidFill>
          </p:spPr>
          <p:txBody>
            <a:bodyPr wrap="square" rtlCol="0">
              <a:spAutoFit/>
            </a:bodyPr>
            <a:lstStyle/>
            <a:p>
              <a:r>
                <a:rPr lang="en-CA" sz="2800" b="1">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Classroom Chatter</a:t>
              </a:r>
            </a:p>
          </p:txBody>
        </p:sp>
      </p:grpSp>
      <p:sp>
        <p:nvSpPr>
          <p:cNvPr id="2" name="Title 1">
            <a:extLst>
              <a:ext uri="{FF2B5EF4-FFF2-40B4-BE49-F238E27FC236}">
                <a16:creationId xmlns:a16="http://schemas.microsoft.com/office/drawing/2014/main" id="{205869C6-2980-BBDC-D9EA-0F6E8605DC19}"/>
              </a:ext>
            </a:extLst>
          </p:cNvPr>
          <p:cNvSpPr>
            <a:spLocks noGrp="1"/>
          </p:cNvSpPr>
          <p:nvPr>
            <p:ph type="title"/>
          </p:nvPr>
        </p:nvSpPr>
        <p:spPr>
          <a:xfrm>
            <a:off x="782102" y="738232"/>
            <a:ext cx="18526296" cy="620790"/>
          </a:xfrm>
        </p:spPr>
        <p:txBody>
          <a:bodyPr/>
          <a:lstStyle/>
          <a:p>
            <a:r>
              <a:rPr lang="en-CA" sz="4800"/>
              <a:t>Important Context for Interpreting Noise Monitoring Data</a:t>
            </a:r>
          </a:p>
        </p:txBody>
      </p:sp>
      <p:sp>
        <p:nvSpPr>
          <p:cNvPr id="3" name="Slide Number Placeholder 2">
            <a:extLst>
              <a:ext uri="{FF2B5EF4-FFF2-40B4-BE49-F238E27FC236}">
                <a16:creationId xmlns:a16="http://schemas.microsoft.com/office/drawing/2014/main" id="{37F5505C-A662-FCE2-1806-38459B488CC2}"/>
              </a:ext>
            </a:extLst>
          </p:cNvPr>
          <p:cNvSpPr>
            <a:spLocks noGrp="1"/>
          </p:cNvSpPr>
          <p:nvPr>
            <p:ph type="sldNum" sz="quarter" idx="12"/>
          </p:nvPr>
        </p:nvSpPr>
        <p:spPr/>
        <p:txBody>
          <a:bodyPr/>
          <a:lstStyle/>
          <a:p>
            <a:fld id="{317A6AA1-567A-0645-9FAA-DE493F5696FE}" type="slidenum">
              <a:rPr lang="en-US" smtClean="0"/>
              <a:pPr/>
              <a:t>19</a:t>
            </a:fld>
            <a:endParaRPr lang="en-US"/>
          </a:p>
        </p:txBody>
      </p:sp>
      <p:sp>
        <p:nvSpPr>
          <p:cNvPr id="6" name="TextBox 5">
            <a:extLst>
              <a:ext uri="{FF2B5EF4-FFF2-40B4-BE49-F238E27FC236}">
                <a16:creationId xmlns:a16="http://schemas.microsoft.com/office/drawing/2014/main" id="{600E9A16-93F5-A85B-029E-90E46315A8EB}"/>
              </a:ext>
            </a:extLst>
          </p:cNvPr>
          <p:cNvSpPr txBox="1"/>
          <p:nvPr/>
        </p:nvSpPr>
        <p:spPr>
          <a:xfrm>
            <a:off x="782103" y="9740773"/>
            <a:ext cx="11125418" cy="2554545"/>
          </a:xfrm>
          <a:prstGeom prst="rect">
            <a:avLst/>
          </a:prstGeom>
          <a:solidFill>
            <a:srgbClr val="1B806D"/>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kern="0"/>
            </a:defPPr>
            <a:lvl1pPr>
              <a:buNone/>
              <a:defRPr sz="1800" b="1">
                <a:latin typeface="+mj-lt"/>
              </a:defRPr>
            </a:lvl1pPr>
          </a:lstStyle>
          <a:p>
            <a:r>
              <a:rPr lang="en-CA" sz="3200"/>
              <a:t>How exceedances are used</a:t>
            </a:r>
          </a:p>
          <a:p>
            <a:pPr marL="571500" indent="-571500">
              <a:buFont typeface="Arial" panose="020B0604020202020204" pitchFamily="34" charset="0"/>
              <a:buChar char="•"/>
            </a:pPr>
            <a:r>
              <a:rPr lang="en-CA" sz="3200" b="0"/>
              <a:t>Teams review each exceedance to identify causes</a:t>
            </a:r>
          </a:p>
          <a:p>
            <a:pPr marL="571500" indent="-571500">
              <a:buFont typeface="Arial" panose="020B0604020202020204" pitchFamily="34" charset="0"/>
              <a:buChar char="•"/>
            </a:pPr>
            <a:r>
              <a:rPr lang="en-CA" sz="3200" b="0"/>
              <a:t>Helps improve mitigation, scheduling, and community notifications</a:t>
            </a:r>
          </a:p>
          <a:p>
            <a:pPr marL="571500" indent="-571500">
              <a:buFont typeface="Arial" panose="020B0604020202020204" pitchFamily="34" charset="0"/>
              <a:buChar char="•"/>
            </a:pPr>
            <a:r>
              <a:rPr lang="en-CA" sz="3200" b="0"/>
              <a:t>Supports transparency and continuous noise management</a:t>
            </a:r>
          </a:p>
        </p:txBody>
      </p:sp>
      <p:sp>
        <p:nvSpPr>
          <p:cNvPr id="10" name="TextBox 9">
            <a:extLst>
              <a:ext uri="{FF2B5EF4-FFF2-40B4-BE49-F238E27FC236}">
                <a16:creationId xmlns:a16="http://schemas.microsoft.com/office/drawing/2014/main" id="{00D99A3D-B1F9-D138-239B-5D49A992CF7F}"/>
              </a:ext>
            </a:extLst>
          </p:cNvPr>
          <p:cNvSpPr txBox="1"/>
          <p:nvPr/>
        </p:nvSpPr>
        <p:spPr>
          <a:xfrm>
            <a:off x="782102" y="1750997"/>
            <a:ext cx="11125419" cy="2554545"/>
          </a:xfrm>
          <a:prstGeom prst="rect">
            <a:avLst/>
          </a:prstGeom>
          <a:solidFill>
            <a:srgbClr val="B7EFE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buNone/>
            </a:pPr>
            <a:r>
              <a:rPr lang="en-CA" sz="3200" b="1">
                <a:solidFill>
                  <a:schemeClr val="tx1"/>
                </a:solidFill>
                <a:latin typeface="+mj-lt"/>
              </a:rPr>
              <a:t>What is </a:t>
            </a:r>
            <a:r>
              <a:rPr lang="en-CA" sz="3200" b="1" err="1">
                <a:solidFill>
                  <a:schemeClr val="tx1"/>
                </a:solidFill>
                <a:latin typeface="+mj-lt"/>
              </a:rPr>
              <a:t>Leq</a:t>
            </a:r>
            <a:r>
              <a:rPr lang="en-CA" sz="3200" b="1">
                <a:solidFill>
                  <a:schemeClr val="tx1"/>
                </a:solidFill>
                <a:latin typeface="+mj-lt"/>
              </a:rPr>
              <a:t> 15 min?</a:t>
            </a:r>
            <a:endParaRPr lang="en-CA" sz="3200">
              <a:solidFill>
                <a:schemeClr val="tx1"/>
              </a:solidFill>
              <a:latin typeface="+mj-lt"/>
            </a:endParaRPr>
          </a:p>
          <a:p>
            <a:pPr marL="571500" indent="-571500">
              <a:buFont typeface="Arial" panose="020B0604020202020204" pitchFamily="34" charset="0"/>
              <a:buChar char="•"/>
            </a:pPr>
            <a:r>
              <a:rPr lang="en-CA" sz="3200">
                <a:solidFill>
                  <a:schemeClr val="tx1"/>
                </a:solidFill>
                <a:latin typeface="+mj-lt"/>
              </a:rPr>
              <a:t>A 15-minute average of all sound during that period</a:t>
            </a:r>
          </a:p>
          <a:p>
            <a:pPr marL="571500" indent="-571500">
              <a:buFont typeface="Arial" panose="020B0604020202020204" pitchFamily="34" charset="0"/>
              <a:buChar char="•"/>
            </a:pPr>
            <a:r>
              <a:rPr lang="en-CA" sz="3200">
                <a:solidFill>
                  <a:schemeClr val="tx1"/>
                </a:solidFill>
                <a:latin typeface="+mj-lt"/>
              </a:rPr>
              <a:t>Loud and quiet moments are blended together</a:t>
            </a:r>
          </a:p>
          <a:p>
            <a:pPr marL="571500" indent="-571500">
              <a:buFont typeface="Arial" panose="020B0604020202020204" pitchFamily="34" charset="0"/>
              <a:buChar char="•"/>
            </a:pPr>
            <a:r>
              <a:rPr lang="en-CA" sz="3200">
                <a:solidFill>
                  <a:schemeClr val="tx1"/>
                </a:solidFill>
                <a:latin typeface="+mj-lt"/>
              </a:rPr>
              <a:t>One loud event (train horn, truck, machinery) can raise the entire average</a:t>
            </a:r>
          </a:p>
        </p:txBody>
      </p:sp>
      <p:sp>
        <p:nvSpPr>
          <p:cNvPr id="12" name="TextBox 11">
            <a:extLst>
              <a:ext uri="{FF2B5EF4-FFF2-40B4-BE49-F238E27FC236}">
                <a16:creationId xmlns:a16="http://schemas.microsoft.com/office/drawing/2014/main" id="{9B7F1EDB-E145-93EF-3A68-B11C6B268A7A}"/>
              </a:ext>
            </a:extLst>
          </p:cNvPr>
          <p:cNvSpPr txBox="1"/>
          <p:nvPr/>
        </p:nvSpPr>
        <p:spPr>
          <a:xfrm>
            <a:off x="782102" y="4414256"/>
            <a:ext cx="11125419" cy="2554545"/>
          </a:xfrm>
          <a:prstGeom prst="rect">
            <a:avLst/>
          </a:prstGeom>
          <a:solidFill>
            <a:srgbClr val="71E1CC"/>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buNone/>
            </a:pPr>
            <a:r>
              <a:rPr lang="en-CA" sz="3200" b="1">
                <a:solidFill>
                  <a:schemeClr val="tx1"/>
                </a:solidFill>
                <a:latin typeface="+mj-lt"/>
              </a:rPr>
              <a:t>What an “exceedance” means</a:t>
            </a:r>
            <a:endParaRPr lang="en-CA" sz="3200">
              <a:solidFill>
                <a:schemeClr val="tx1"/>
              </a:solidFill>
              <a:latin typeface="+mj-lt"/>
            </a:endParaRPr>
          </a:p>
          <a:p>
            <a:pPr marL="571500" indent="-571500">
              <a:buFont typeface="Arial" panose="020B0604020202020204" pitchFamily="34" charset="0"/>
              <a:buChar char="•"/>
            </a:pPr>
            <a:r>
              <a:rPr lang="en-CA" sz="3200">
                <a:solidFill>
                  <a:schemeClr val="tx1"/>
                </a:solidFill>
                <a:latin typeface="+mj-lt"/>
              </a:rPr>
              <a:t>The measured level was above the applicable guideline</a:t>
            </a:r>
          </a:p>
          <a:p>
            <a:pPr marL="571500" indent="-571500">
              <a:buFont typeface="Arial" panose="020B0604020202020204" pitchFamily="34" charset="0"/>
              <a:buChar char="•"/>
            </a:pPr>
            <a:r>
              <a:rPr lang="en-CA" sz="3200">
                <a:solidFill>
                  <a:schemeClr val="tx1"/>
                </a:solidFill>
                <a:latin typeface="+mj-lt"/>
              </a:rPr>
              <a:t>It does </a:t>
            </a:r>
            <a:r>
              <a:rPr lang="en-CA" sz="3200" b="1">
                <a:solidFill>
                  <a:schemeClr val="tx1"/>
                </a:solidFill>
                <a:latin typeface="+mj-lt"/>
              </a:rPr>
              <a:t>not</a:t>
            </a:r>
            <a:r>
              <a:rPr lang="en-CA" sz="3200">
                <a:solidFill>
                  <a:schemeClr val="tx1"/>
                </a:solidFill>
                <a:latin typeface="+mj-lt"/>
              </a:rPr>
              <a:t> always mean construction caused it</a:t>
            </a:r>
          </a:p>
          <a:p>
            <a:pPr marL="571500" indent="-571500">
              <a:buFont typeface="Arial" panose="020B0604020202020204" pitchFamily="34" charset="0"/>
              <a:buChar char="•"/>
            </a:pPr>
            <a:r>
              <a:rPr lang="en-CA" sz="3200">
                <a:solidFill>
                  <a:schemeClr val="tx1"/>
                </a:solidFill>
                <a:latin typeface="+mj-lt"/>
              </a:rPr>
              <a:t>It includes </a:t>
            </a:r>
            <a:r>
              <a:rPr lang="en-CA" sz="3200" b="1">
                <a:solidFill>
                  <a:schemeClr val="tx1"/>
                </a:solidFill>
                <a:latin typeface="+mj-lt"/>
              </a:rPr>
              <a:t>all</a:t>
            </a:r>
            <a:r>
              <a:rPr lang="en-CA" sz="3200">
                <a:solidFill>
                  <a:schemeClr val="tx1"/>
                </a:solidFill>
                <a:latin typeface="+mj-lt"/>
              </a:rPr>
              <a:t> sound at the monitor (traffic, trains, voices, weather)</a:t>
            </a:r>
          </a:p>
        </p:txBody>
      </p:sp>
      <p:sp>
        <p:nvSpPr>
          <p:cNvPr id="14" name="TextBox 13">
            <a:extLst>
              <a:ext uri="{FF2B5EF4-FFF2-40B4-BE49-F238E27FC236}">
                <a16:creationId xmlns:a16="http://schemas.microsoft.com/office/drawing/2014/main" id="{6B975941-E1B3-9870-B5C2-182E751142DB}"/>
              </a:ext>
            </a:extLst>
          </p:cNvPr>
          <p:cNvSpPr txBox="1"/>
          <p:nvPr/>
        </p:nvSpPr>
        <p:spPr>
          <a:xfrm>
            <a:off x="782102" y="7077515"/>
            <a:ext cx="11125419" cy="2554545"/>
          </a:xfrm>
          <a:prstGeom prst="rect">
            <a:avLst/>
          </a:prstGeom>
          <a:solidFill>
            <a:srgbClr val="219B8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buNone/>
            </a:pPr>
            <a:r>
              <a:rPr lang="en-CA" sz="3200" b="1">
                <a:latin typeface="+mj-lt"/>
              </a:rPr>
              <a:t>What the monitor captures</a:t>
            </a:r>
            <a:endParaRPr lang="en-CA" sz="3200">
              <a:latin typeface="+mj-lt"/>
            </a:endParaRPr>
          </a:p>
          <a:p>
            <a:pPr marL="571500" indent="-571500">
              <a:buFont typeface="Arial" panose="020B0604020202020204" pitchFamily="34" charset="0"/>
              <a:buChar char="•"/>
            </a:pPr>
            <a:r>
              <a:rPr lang="en-CA" sz="3200">
                <a:latin typeface="+mj-lt"/>
              </a:rPr>
              <a:t>A fixed outdoor microphone recording all ambient noise</a:t>
            </a:r>
          </a:p>
          <a:p>
            <a:pPr marL="571500" indent="-571500">
              <a:buFont typeface="Arial" panose="020B0604020202020204" pitchFamily="34" charset="0"/>
              <a:buChar char="•"/>
            </a:pPr>
            <a:r>
              <a:rPr lang="en-CA" sz="3200">
                <a:latin typeface="+mj-lt"/>
              </a:rPr>
              <a:t>Cannot distinguish project vs. non-project sources</a:t>
            </a:r>
          </a:p>
          <a:p>
            <a:pPr marL="571500" indent="-571500">
              <a:buFont typeface="Arial" panose="020B0604020202020204" pitchFamily="34" charset="0"/>
              <a:buChar char="•"/>
            </a:pPr>
            <a:r>
              <a:rPr lang="en-CA" sz="3200">
                <a:latin typeface="+mj-lt"/>
              </a:rPr>
              <a:t>Weather, rail traffic, and nearby activity can influence readings</a:t>
            </a:r>
          </a:p>
        </p:txBody>
      </p:sp>
      <p:sp>
        <p:nvSpPr>
          <p:cNvPr id="18" name="TextBox 17">
            <a:extLst>
              <a:ext uri="{FF2B5EF4-FFF2-40B4-BE49-F238E27FC236}">
                <a16:creationId xmlns:a16="http://schemas.microsoft.com/office/drawing/2014/main" id="{D999C578-8300-7632-1536-E11B3D240C02}"/>
              </a:ext>
            </a:extLst>
          </p:cNvPr>
          <p:cNvSpPr txBox="1"/>
          <p:nvPr/>
        </p:nvSpPr>
        <p:spPr>
          <a:xfrm>
            <a:off x="14345919" y="10493365"/>
            <a:ext cx="5718019" cy="1477328"/>
          </a:xfrm>
          <a:prstGeom prst="rect">
            <a:avLst/>
          </a:prstGeom>
          <a:noFill/>
        </p:spPr>
        <p:txBody>
          <a:bodyPr wrap="square">
            <a:spAutoFit/>
          </a:bodyPr>
          <a:lstStyle/>
          <a:p>
            <a:r>
              <a:rPr lang="en-CA">
                <a:solidFill>
                  <a:srgbClr val="002060"/>
                </a:solidFill>
                <a:latin typeface="+mj-lt"/>
              </a:rPr>
              <a:t>Occupational Safety and Health Administration. </a:t>
            </a:r>
            <a:r>
              <a:rPr lang="en-CA" i="1">
                <a:solidFill>
                  <a:srgbClr val="002060"/>
                </a:solidFill>
                <a:latin typeface="+mj-lt"/>
              </a:rPr>
              <a:t>OSHA Technical Manual (OTM) – Section III: Chapter 5 – “Noise”</a:t>
            </a:r>
            <a:r>
              <a:rPr lang="en-CA">
                <a:solidFill>
                  <a:srgbClr val="002060"/>
                </a:solidFill>
                <a:latin typeface="+mj-lt"/>
              </a:rPr>
              <a:t>. U.S. Dept. of Labor, updated July 6 2022, “Figure 3. Decibel Scale”, </a:t>
            </a:r>
            <a:r>
              <a:rPr lang="en-CA">
                <a:solidFill>
                  <a:srgbClr val="191919"/>
                </a:solidFill>
                <a:latin typeface="+mj-lt"/>
                <a:hlinkClick r:id="rId4">
                  <a:extLst>
                    <a:ext uri="{A12FA001-AC4F-418D-AE19-62706E023703}">
                      <ahyp:hlinkClr xmlns:ahyp="http://schemas.microsoft.com/office/drawing/2018/hyperlinkcolor" val="tx"/>
                    </a:ext>
                  </a:extLst>
                </a:hlinkClick>
              </a:rPr>
              <a:t>www.osha.gov/otm/section-3-health-hazards/chapter-5#</a:t>
            </a:r>
            <a:r>
              <a:rPr lang="en-CA">
                <a:solidFill>
                  <a:srgbClr val="002060"/>
                </a:solidFill>
                <a:latin typeface="+mj-lt"/>
                <a:hlinkClick r:id="rId4">
                  <a:extLst>
                    <a:ext uri="{A12FA001-AC4F-418D-AE19-62706E023703}">
                      <ahyp:hlinkClr xmlns:ahyp="http://schemas.microsoft.com/office/drawing/2018/hyperlinkcolor" val="tx"/>
                    </a:ext>
                  </a:extLst>
                </a:hlinkClick>
              </a:rPr>
              <a:t>decibles</a:t>
            </a:r>
            <a:r>
              <a:rPr lang="en-CA">
                <a:solidFill>
                  <a:srgbClr val="002060"/>
                </a:solidFill>
                <a:latin typeface="+mj-lt"/>
              </a:rPr>
              <a:t>. Accessed November 25, 2025</a:t>
            </a:r>
          </a:p>
        </p:txBody>
      </p:sp>
    </p:spTree>
    <p:extLst>
      <p:ext uri="{BB962C8B-B14F-4D97-AF65-F5344CB8AC3E}">
        <p14:creationId xmlns:p14="http://schemas.microsoft.com/office/powerpoint/2010/main" val="1122450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544B53-259C-1ABA-0160-24058F709610}"/>
              </a:ext>
            </a:extLst>
          </p:cNvPr>
          <p:cNvSpPr txBox="1"/>
          <p:nvPr/>
        </p:nvSpPr>
        <p:spPr>
          <a:xfrm>
            <a:off x="222250" y="569533"/>
            <a:ext cx="17903047" cy="1005788"/>
          </a:xfrm>
          <a:prstGeom prst="rect">
            <a:avLst/>
          </a:prstGeom>
          <a:noFill/>
        </p:spPr>
        <p:txBody>
          <a:bodyPr wrap="square" rtlCol="0">
            <a:spAutoFit/>
          </a:bodyPr>
          <a:lstStyle/>
          <a:p>
            <a:pPr algn="l" defTabSz="1507846" rtl="0">
              <a:defRPr/>
            </a:pPr>
            <a:r>
              <a:rPr lang="en-US" sz="5936" b="1" kern="1200">
                <a:solidFill>
                  <a:srgbClr val="191919"/>
                </a:solidFill>
                <a:latin typeface="AvenirNext LT Pro Medium" panose="020B0504020202020204" pitchFamily="34" charset="77"/>
                <a:ea typeface="+mn-ea"/>
                <a:cs typeface="+mn-cs"/>
              </a:rPr>
              <a:t>LAND ACKNOWLEDGEMENT</a:t>
            </a:r>
          </a:p>
        </p:txBody>
      </p:sp>
      <p:sp>
        <p:nvSpPr>
          <p:cNvPr id="3" name="TextBox 2">
            <a:extLst>
              <a:ext uri="{FF2B5EF4-FFF2-40B4-BE49-F238E27FC236}">
                <a16:creationId xmlns:a16="http://schemas.microsoft.com/office/drawing/2014/main" id="{971EF785-C11E-6047-D61D-ED402014AFC2}"/>
              </a:ext>
            </a:extLst>
          </p:cNvPr>
          <p:cNvSpPr txBox="1"/>
          <p:nvPr/>
        </p:nvSpPr>
        <p:spPr>
          <a:xfrm>
            <a:off x="450850" y="2454417"/>
            <a:ext cx="10744200" cy="8830077"/>
          </a:xfrm>
          <a:prstGeom prst="rect">
            <a:avLst/>
          </a:prstGeom>
          <a:noFill/>
        </p:spPr>
        <p:txBody>
          <a:bodyPr wrap="square" lIns="150781" tIns="75390" rIns="150781" bIns="75390" rtlCol="0" anchor="t">
            <a:spAutoFit/>
          </a:bodyPr>
          <a:lstStyle/>
          <a:p>
            <a:pPr algn="l" defTabSz="1507846" rtl="0" fontAlgn="base">
              <a:defRPr/>
            </a:pPr>
            <a:r>
              <a:rPr lang="en-US" sz="2968" kern="1200">
                <a:solidFill>
                  <a:srgbClr val="191919"/>
                </a:solidFill>
                <a:latin typeface="AvenirNext LT Pro Regular" panose="020B0504020202020204" pitchFamily="34" charset="0"/>
                <a:ea typeface="+mn-ea"/>
                <a:cs typeface="+mn-cs"/>
              </a:rPr>
              <a:t>Metrolinx acknowledges that we connect communities by building and operating transit within the traditional lands of the Anishinaabe, the Haudenosaunee and the Wendat peoples, for whom these lands continue to have great importance.  </a:t>
            </a:r>
          </a:p>
          <a:p>
            <a:pPr algn="l" defTabSz="1507846" rtl="0" fontAlgn="base">
              <a:defRPr/>
            </a:pPr>
            <a:endParaRPr lang="en-US" sz="2968" kern="1200">
              <a:solidFill>
                <a:srgbClr val="191919"/>
              </a:solidFill>
              <a:latin typeface="AvenirNext LT Pro Regular" panose="020B0504020202020204" pitchFamily="34" charset="0"/>
              <a:ea typeface="+mn-ea"/>
              <a:cs typeface="+mn-cs"/>
            </a:endParaRPr>
          </a:p>
          <a:p>
            <a:pPr algn="l" defTabSz="1507846" rtl="0" fontAlgn="base">
              <a:defRPr/>
            </a:pPr>
            <a:r>
              <a:rPr lang="en-US" sz="2968" kern="1200">
                <a:solidFill>
                  <a:srgbClr val="191919"/>
                </a:solidFill>
                <a:latin typeface="AvenirNext LT Pro Regular" panose="020B0504020202020204" pitchFamily="34" charset="0"/>
                <a:ea typeface="+mn-ea"/>
                <a:cs typeface="+mn-cs"/>
              </a:rPr>
              <a:t>Treaties between First Nations and governments cover these lands, and the promises contained in these Treaties remain relevant to this day. </a:t>
            </a:r>
          </a:p>
          <a:p>
            <a:pPr algn="l" defTabSz="1507846" rtl="0" fontAlgn="base">
              <a:defRPr/>
            </a:pPr>
            <a:endParaRPr lang="en-US" sz="2968" kern="1200">
              <a:solidFill>
                <a:srgbClr val="191919"/>
              </a:solidFill>
              <a:latin typeface="AvenirNext LT Pro Regular" panose="020B0504020202020204" pitchFamily="34" charset="0"/>
              <a:ea typeface="+mn-ea"/>
              <a:cs typeface="+mn-cs"/>
            </a:endParaRPr>
          </a:p>
          <a:p>
            <a:pPr algn="l" defTabSz="1507846" rtl="0" fontAlgn="base">
              <a:defRPr/>
            </a:pPr>
            <a:r>
              <a:rPr lang="en-US" sz="2968" kern="1200">
                <a:solidFill>
                  <a:srgbClr val="191919"/>
                </a:solidFill>
                <a:latin typeface="AvenirNext LT Pro Regular" panose="020B0504020202020204" pitchFamily="34" charset="0"/>
                <a:ea typeface="+mn-ea"/>
                <a:cs typeface="+mn-cs"/>
              </a:rPr>
              <a:t>Metrolinx and its employees are committed to understanding the history of these lands and the continued impacts of colonization and take responsibility for actions to advance reconciliation. </a:t>
            </a:r>
          </a:p>
          <a:p>
            <a:pPr algn="l" defTabSz="1507846" rtl="0" fontAlgn="base">
              <a:defRPr/>
            </a:pPr>
            <a:endParaRPr lang="en-US" sz="2968" kern="1200">
              <a:solidFill>
                <a:srgbClr val="191919"/>
              </a:solidFill>
              <a:latin typeface="AvenirNext LT Pro Regular" panose="020B0504020202020204" pitchFamily="34" charset="0"/>
              <a:ea typeface="+mn-ea"/>
              <a:cs typeface="+mn-cs"/>
            </a:endParaRPr>
          </a:p>
          <a:p>
            <a:pPr algn="l" defTabSz="1507846" rtl="0" fontAlgn="base">
              <a:defRPr/>
            </a:pPr>
            <a:r>
              <a:rPr lang="en-US" sz="2968" kern="1200">
                <a:solidFill>
                  <a:srgbClr val="191919"/>
                </a:solidFill>
                <a:latin typeface="AvenirNext LT Pro Regular" panose="020B0504020202020204" pitchFamily="34" charset="0"/>
                <a:ea typeface="+mn-ea"/>
                <a:cs typeface="+mn-cs"/>
              </a:rPr>
              <a:t>Metrolinx will continue to seek the knowledge, expertise and experience of Indigenous partners and commits to doing business in a manner that is built on a foundation of trust, respect, and collaboration. </a:t>
            </a:r>
          </a:p>
        </p:txBody>
      </p:sp>
      <p:pic>
        <p:nvPicPr>
          <p:cNvPr id="6" name="Picture 5" descr="A train going through the forest&#10;&#10;Description automatically generated">
            <a:extLst>
              <a:ext uri="{FF2B5EF4-FFF2-40B4-BE49-F238E27FC236}">
                <a16:creationId xmlns:a16="http://schemas.microsoft.com/office/drawing/2014/main" id="{6FED6FD2-ADB7-82A6-A178-0ED99BF49A63}"/>
              </a:ext>
            </a:extLst>
          </p:cNvPr>
          <p:cNvPicPr>
            <a:picLocks noChangeAspect="1"/>
          </p:cNvPicPr>
          <p:nvPr/>
        </p:nvPicPr>
        <p:blipFill>
          <a:blip r:embed="rId3"/>
          <a:srcRect l="28222" t="-1327" r="29634" b="2664"/>
          <a:stretch/>
        </p:blipFill>
        <p:spPr>
          <a:xfrm>
            <a:off x="11616192" y="-161925"/>
            <a:ext cx="8809154" cy="13706475"/>
          </a:xfrm>
          <a:prstGeom prst="rect">
            <a:avLst/>
          </a:prstGeom>
        </p:spPr>
      </p:pic>
      <p:sp>
        <p:nvSpPr>
          <p:cNvPr id="2" name="Slide Number Placeholder 1">
            <a:extLst>
              <a:ext uri="{FF2B5EF4-FFF2-40B4-BE49-F238E27FC236}">
                <a16:creationId xmlns:a16="http://schemas.microsoft.com/office/drawing/2014/main" id="{B1CD1E79-C22D-473C-1BB6-A8AF96E7C8CD}"/>
              </a:ext>
            </a:extLst>
          </p:cNvPr>
          <p:cNvSpPr>
            <a:spLocks noGrp="1"/>
          </p:cNvSpPr>
          <p:nvPr>
            <p:ph type="sldNum" sz="quarter" idx="12"/>
          </p:nvPr>
        </p:nvSpPr>
        <p:spPr/>
        <p:txBody>
          <a:bodyPr/>
          <a:lstStyle/>
          <a:p>
            <a:fld id="{3063D30E-7650-7146-A867-86B8E228CED2}" type="slidenum">
              <a:rPr lang="en-US" smtClean="0"/>
              <a:t>2</a:t>
            </a:fld>
            <a:endParaRPr lang="en-US"/>
          </a:p>
        </p:txBody>
      </p:sp>
    </p:spTree>
    <p:extLst>
      <p:ext uri="{BB962C8B-B14F-4D97-AF65-F5344CB8AC3E}">
        <p14:creationId xmlns:p14="http://schemas.microsoft.com/office/powerpoint/2010/main" val="3858817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74551E-A5CB-0894-1AA6-CB3519F2E764}"/>
              </a:ext>
            </a:extLst>
          </p:cNvPr>
          <p:cNvSpPr>
            <a:spLocks noGrp="1"/>
          </p:cNvSpPr>
          <p:nvPr>
            <p:ph type="sldNum" sz="quarter" idx="12"/>
          </p:nvPr>
        </p:nvSpPr>
        <p:spPr/>
        <p:txBody>
          <a:bodyPr/>
          <a:lstStyle/>
          <a:p>
            <a:fld id="{317A6AA1-567A-0645-9FAA-DE493F5696FE}" type="slidenum">
              <a:rPr lang="en-US" smtClean="0"/>
              <a:pPr/>
              <a:t>20</a:t>
            </a:fld>
            <a:endParaRPr lang="en-US"/>
          </a:p>
        </p:txBody>
      </p:sp>
      <p:graphicFrame>
        <p:nvGraphicFramePr>
          <p:cNvPr id="5" name="Content Placeholder 4">
            <a:extLst>
              <a:ext uri="{FF2B5EF4-FFF2-40B4-BE49-F238E27FC236}">
                <a16:creationId xmlns:a16="http://schemas.microsoft.com/office/drawing/2014/main" id="{4C659F01-F90F-C856-B5E4-C45363E1E6BE}"/>
              </a:ext>
            </a:extLst>
          </p:cNvPr>
          <p:cNvGraphicFramePr>
            <a:graphicFrameLocks noGrp="1"/>
          </p:cNvGraphicFramePr>
          <p:nvPr>
            <p:ph sz="quarter" idx="15"/>
            <p:extLst>
              <p:ext uri="{D42A27DB-BD31-4B8C-83A1-F6EECF244321}">
                <p14:modId xmlns:p14="http://schemas.microsoft.com/office/powerpoint/2010/main" val="665718638"/>
              </p:ext>
            </p:extLst>
          </p:nvPr>
        </p:nvGraphicFramePr>
        <p:xfrm>
          <a:off x="659941" y="4208508"/>
          <a:ext cx="18176699" cy="7162800"/>
        </p:xfrm>
        <a:graphic>
          <a:graphicData uri="http://schemas.openxmlformats.org/drawingml/2006/table">
            <a:tbl>
              <a:tblPr firstRow="1" bandRow="1">
                <a:tableStyleId>{21E4AEA4-8DFA-4A89-87EB-49C32662AFE0}</a:tableStyleId>
              </a:tblPr>
              <a:tblGrid>
                <a:gridCol w="2059986">
                  <a:extLst>
                    <a:ext uri="{9D8B030D-6E8A-4147-A177-3AD203B41FA5}">
                      <a16:colId xmlns:a16="http://schemas.microsoft.com/office/drawing/2014/main" val="2553048544"/>
                    </a:ext>
                  </a:extLst>
                </a:gridCol>
                <a:gridCol w="2019374">
                  <a:extLst>
                    <a:ext uri="{9D8B030D-6E8A-4147-A177-3AD203B41FA5}">
                      <a16:colId xmlns:a16="http://schemas.microsoft.com/office/drawing/2014/main" val="3728263903"/>
                    </a:ext>
                  </a:extLst>
                </a:gridCol>
                <a:gridCol w="2146049">
                  <a:extLst>
                    <a:ext uri="{9D8B030D-6E8A-4147-A177-3AD203B41FA5}">
                      <a16:colId xmlns:a16="http://schemas.microsoft.com/office/drawing/2014/main" val="1416113091"/>
                    </a:ext>
                  </a:extLst>
                </a:gridCol>
                <a:gridCol w="2237156">
                  <a:extLst>
                    <a:ext uri="{9D8B030D-6E8A-4147-A177-3AD203B41FA5}">
                      <a16:colId xmlns:a16="http://schemas.microsoft.com/office/drawing/2014/main" val="2743098822"/>
                    </a:ext>
                  </a:extLst>
                </a:gridCol>
                <a:gridCol w="1984083">
                  <a:extLst>
                    <a:ext uri="{9D8B030D-6E8A-4147-A177-3AD203B41FA5}">
                      <a16:colId xmlns:a16="http://schemas.microsoft.com/office/drawing/2014/main" val="784945374"/>
                    </a:ext>
                  </a:extLst>
                </a:gridCol>
                <a:gridCol w="1806314">
                  <a:extLst>
                    <a:ext uri="{9D8B030D-6E8A-4147-A177-3AD203B41FA5}">
                      <a16:colId xmlns:a16="http://schemas.microsoft.com/office/drawing/2014/main" val="1350761799"/>
                    </a:ext>
                  </a:extLst>
                </a:gridCol>
                <a:gridCol w="1913224">
                  <a:extLst>
                    <a:ext uri="{9D8B030D-6E8A-4147-A177-3AD203B41FA5}">
                      <a16:colId xmlns:a16="http://schemas.microsoft.com/office/drawing/2014/main" val="440939270"/>
                    </a:ext>
                  </a:extLst>
                </a:gridCol>
                <a:gridCol w="4010513">
                  <a:extLst>
                    <a:ext uri="{9D8B030D-6E8A-4147-A177-3AD203B41FA5}">
                      <a16:colId xmlns:a16="http://schemas.microsoft.com/office/drawing/2014/main" val="2243249389"/>
                    </a:ext>
                  </a:extLst>
                </a:gridCol>
              </a:tblGrid>
              <a:tr h="231521">
                <a:tc>
                  <a:txBody>
                    <a:bodyPr/>
                    <a:lstStyle/>
                    <a:p>
                      <a:endParaRPr lang="en-CA" sz="20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gridSpan="4">
                  <a:txBody>
                    <a:bodyPr/>
                    <a:lstStyle/>
                    <a:p>
                      <a:pPr algn="ctr"/>
                      <a:r>
                        <a:rPr lang="en-CA" sz="2000"/>
                        <a:t>Number of days with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75000"/>
                      </a:schemeClr>
                    </a:solidFill>
                  </a:tcPr>
                </a:tc>
                <a:tc hMerge="1">
                  <a:txBody>
                    <a:bodyPr/>
                    <a:lstStyle/>
                    <a:p>
                      <a:endParaRPr lang="en-CA" sz="2400"/>
                    </a:p>
                  </a:txBody>
                  <a:tcPr/>
                </a:tc>
                <a:tc hMerge="1">
                  <a:txBody>
                    <a:bodyPr/>
                    <a:lstStyle/>
                    <a:p>
                      <a:endParaRPr lang="en-CA" sz="2400"/>
                    </a:p>
                  </a:txBody>
                  <a:tcPr/>
                </a:tc>
                <a:tc hMerge="1">
                  <a:txBody>
                    <a:bodyPr/>
                    <a:lstStyle/>
                    <a:p>
                      <a:endParaRPr lang="en-CA" sz="2400"/>
                    </a:p>
                  </a:txBody>
                  <a:tcPr/>
                </a:tc>
                <a:tc>
                  <a:txBody>
                    <a:bodyPr/>
                    <a:lstStyle/>
                    <a:p>
                      <a:endParaRPr lang="en-CA" sz="2000"/>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CA" sz="2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CA" sz="2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176786"/>
                  </a:ext>
                </a:extLst>
              </a:tr>
              <a:tr h="723764">
                <a:tc>
                  <a:txBody>
                    <a:bodyPr/>
                    <a:lstStyle/>
                    <a:p>
                      <a:r>
                        <a:rPr lang="en-CA" sz="2000">
                          <a:solidFill>
                            <a:schemeClr val="bg1"/>
                          </a:solidFill>
                        </a:rPr>
                        <a:t>Month</a:t>
                      </a:r>
                    </a:p>
                  </a:txBody>
                  <a:tcPr>
                    <a:solidFill>
                      <a:srgbClr val="1B806D"/>
                    </a:solidFill>
                  </a:tcPr>
                </a:tc>
                <a:tc>
                  <a:txBody>
                    <a:bodyPr/>
                    <a:lstStyle/>
                    <a:p>
                      <a:r>
                        <a:rPr lang="en-CA" sz="2000">
                          <a:solidFill>
                            <a:schemeClr val="bg1"/>
                          </a:solidFill>
                        </a:rPr>
                        <a:t>Daytime exceedances:</a:t>
                      </a:r>
                    </a:p>
                    <a:p>
                      <a:r>
                        <a:rPr lang="en-CA" sz="2000">
                          <a:solidFill>
                            <a:schemeClr val="bg1"/>
                          </a:solidFill>
                        </a:rPr>
                        <a:t>(7:01 – 19:00)</a:t>
                      </a:r>
                    </a:p>
                  </a:txBody>
                  <a:tcPr>
                    <a:solidFill>
                      <a:srgbClr val="1B806D"/>
                    </a:solidFill>
                  </a:tcPr>
                </a:tc>
                <a:tc>
                  <a:txBody>
                    <a:bodyPr/>
                    <a:lstStyle/>
                    <a:p>
                      <a:r>
                        <a:rPr lang="en-CA" sz="2000">
                          <a:solidFill>
                            <a:schemeClr val="bg1"/>
                          </a:solidFill>
                        </a:rPr>
                        <a:t>Evening exceedances:</a:t>
                      </a:r>
                    </a:p>
                    <a:p>
                      <a:r>
                        <a:rPr lang="en-CA" sz="2000">
                          <a:solidFill>
                            <a:schemeClr val="bg1"/>
                          </a:solidFill>
                        </a:rPr>
                        <a:t>(19:01 – 23:00)</a:t>
                      </a:r>
                    </a:p>
                  </a:txBody>
                  <a:tcPr>
                    <a:solidFill>
                      <a:srgbClr val="1B806D"/>
                    </a:solidFill>
                  </a:tcPr>
                </a:tc>
                <a:tc>
                  <a:txBody>
                    <a:bodyPr/>
                    <a:lstStyle/>
                    <a:p>
                      <a:r>
                        <a:rPr lang="en-CA" sz="2000">
                          <a:solidFill>
                            <a:schemeClr val="bg1"/>
                          </a:solidFill>
                        </a:rPr>
                        <a:t>Overnight exceedances:</a:t>
                      </a:r>
                    </a:p>
                    <a:p>
                      <a:r>
                        <a:rPr lang="en-CA" sz="2000">
                          <a:solidFill>
                            <a:schemeClr val="bg1"/>
                          </a:solidFill>
                        </a:rPr>
                        <a:t>(23:01 – 07:00)</a:t>
                      </a:r>
                    </a:p>
                  </a:txBody>
                  <a:tcPr>
                    <a:solidFill>
                      <a:srgbClr val="1B806D"/>
                    </a:solidFill>
                  </a:tcPr>
                </a:tc>
                <a:tc>
                  <a:txBody>
                    <a:bodyPr/>
                    <a:lstStyle/>
                    <a:p>
                      <a:r>
                        <a:rPr lang="en-CA" sz="2000">
                          <a:solidFill>
                            <a:schemeClr val="bg1"/>
                          </a:solidFill>
                        </a:rPr>
                        <a:t># of days with active construction</a:t>
                      </a:r>
                    </a:p>
                  </a:txBody>
                  <a:tcPr>
                    <a:solidFill>
                      <a:srgbClr val="1B806D"/>
                    </a:solidFill>
                  </a:tcPr>
                </a:tc>
                <a:tc>
                  <a:txBody>
                    <a:bodyPr/>
                    <a:lstStyle/>
                    <a:p>
                      <a:r>
                        <a:rPr lang="en-CA" sz="2000">
                          <a:solidFill>
                            <a:schemeClr val="bg1"/>
                          </a:solidFill>
                        </a:rPr>
                        <a:t># of complaints</a:t>
                      </a:r>
                    </a:p>
                  </a:txBody>
                  <a:tcPr>
                    <a:lnT w="38100" cmpd="sng">
                      <a:noFill/>
                    </a:lnT>
                    <a:solidFill>
                      <a:srgbClr val="1B806D"/>
                    </a:solidFill>
                  </a:tcPr>
                </a:tc>
                <a:tc>
                  <a:txBody>
                    <a:bodyPr/>
                    <a:lstStyle/>
                    <a:p>
                      <a:r>
                        <a:rPr lang="en-CA" sz="2000">
                          <a:solidFill>
                            <a:schemeClr val="bg1"/>
                          </a:solidFill>
                        </a:rPr>
                        <a:t>Average Leq 15 mins (dBA) during Exceedances</a:t>
                      </a:r>
                    </a:p>
                  </a:txBody>
                  <a:tcPr>
                    <a:lnT w="38100" cmpd="sng">
                      <a:noFill/>
                    </a:lnT>
                    <a:solidFill>
                      <a:srgbClr val="1B806D"/>
                    </a:solidFill>
                  </a:tcPr>
                </a:tc>
                <a:tc>
                  <a:txBody>
                    <a:bodyPr/>
                    <a:lstStyle/>
                    <a:p>
                      <a:r>
                        <a:rPr lang="en-CA" sz="2000">
                          <a:solidFill>
                            <a:schemeClr val="bg1"/>
                          </a:solidFill>
                        </a:rPr>
                        <a:t>Main Scheduled Activity</a:t>
                      </a:r>
                    </a:p>
                  </a:txBody>
                  <a:tcPr>
                    <a:lnT w="38100" cmpd="sng">
                      <a:noFill/>
                    </a:lnT>
                    <a:solidFill>
                      <a:srgbClr val="1B806D"/>
                    </a:solidFill>
                  </a:tcPr>
                </a:tc>
                <a:extLst>
                  <a:ext uri="{0D108BD9-81ED-4DB2-BD59-A6C34878D82A}">
                    <a16:rowId xmlns:a16="http://schemas.microsoft.com/office/drawing/2014/main" val="1562699361"/>
                  </a:ext>
                </a:extLst>
              </a:tr>
              <a:tr h="632535">
                <a:tc>
                  <a:txBody>
                    <a:bodyPr/>
                    <a:lstStyle/>
                    <a:p>
                      <a:r>
                        <a:rPr lang="en-CA" sz="2000" b="1"/>
                        <a:t>Oct 2025</a:t>
                      </a:r>
                    </a:p>
                  </a:txBody>
                  <a:tcPr anchor="ctr"/>
                </a:tc>
                <a:tc>
                  <a:txBody>
                    <a:bodyPr/>
                    <a:lstStyle/>
                    <a:p>
                      <a:pPr algn="ctr" fontAlgn="ctr"/>
                      <a:r>
                        <a:rPr lang="en-CA" sz="1800" b="0" i="0" u="none" strike="noStrike">
                          <a:solidFill>
                            <a:srgbClr val="000000"/>
                          </a:solidFill>
                          <a:effectLst/>
                          <a:latin typeface="Arial"/>
                        </a:rPr>
                        <a:t>4</a:t>
                      </a:r>
                    </a:p>
                  </a:txBody>
                  <a:tcPr marL="6350" marR="6350" marT="6350" marB="0" anchor="ctr"/>
                </a:tc>
                <a:tc>
                  <a:txBody>
                    <a:bodyPr/>
                    <a:lstStyle/>
                    <a:p>
                      <a:pPr algn="ctr"/>
                      <a:r>
                        <a:rPr lang="en-CA" sz="2000"/>
                        <a:t>0</a:t>
                      </a:r>
                    </a:p>
                  </a:txBody>
                  <a:tcPr anchor="ctr"/>
                </a:tc>
                <a:tc>
                  <a:txBody>
                    <a:bodyPr/>
                    <a:lstStyle/>
                    <a:p>
                      <a:pPr algn="ctr"/>
                      <a:r>
                        <a:rPr lang="en-CA" sz="2000"/>
                        <a:t>0</a:t>
                      </a: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en-CA" sz="2000"/>
                        <a:t>22</a:t>
                      </a: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en-CA" sz="2000"/>
                        <a:t>1</a:t>
                      </a:r>
                    </a:p>
                  </a:txBody>
                  <a:tcPr anchor="ctr"/>
                </a:tc>
                <a:tc>
                  <a:txBody>
                    <a:bodyPr/>
                    <a:lstStyle/>
                    <a:p>
                      <a:pPr algn="ctr"/>
                      <a:r>
                        <a:rPr lang="en-CA" sz="2000"/>
                        <a:t>85</a:t>
                      </a:r>
                    </a:p>
                  </a:txBody>
                  <a:tcPr anchor="ct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Excavation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Ballast replacement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Fence and piping installation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Tree removal </a:t>
                      </a:r>
                    </a:p>
                  </a:txBody>
                  <a:tcPr anchor="ctr"/>
                </a:tc>
                <a:extLst>
                  <a:ext uri="{0D108BD9-81ED-4DB2-BD59-A6C34878D82A}">
                    <a16:rowId xmlns:a16="http://schemas.microsoft.com/office/drawing/2014/main" val="4245959184"/>
                  </a:ext>
                </a:extLst>
              </a:tr>
              <a:tr h="370840">
                <a:tc>
                  <a:txBody>
                    <a:bodyPr/>
                    <a:lstStyle/>
                    <a:p>
                      <a:r>
                        <a:rPr lang="en-CA" sz="2000" b="1"/>
                        <a:t>Nov 2025</a:t>
                      </a:r>
                    </a:p>
                  </a:txBody>
                  <a:tcPr anchor="ctr"/>
                </a:tc>
                <a:tc>
                  <a:txBody>
                    <a:bodyPr/>
                    <a:lstStyle/>
                    <a:p>
                      <a:pPr algn="ctr"/>
                      <a:r>
                        <a:rPr lang="en-CA" sz="2000"/>
                        <a:t>0</a:t>
                      </a:r>
                    </a:p>
                  </a:txBody>
                  <a:tcPr anchor="ctr"/>
                </a:tc>
                <a:tc>
                  <a:txBody>
                    <a:bodyPr/>
                    <a:lstStyle/>
                    <a:p>
                      <a:pPr algn="ctr"/>
                      <a:r>
                        <a:rPr lang="en-CA" sz="2000"/>
                        <a:t>0</a:t>
                      </a:r>
                    </a:p>
                  </a:txBody>
                  <a:tcPr anchor="ctr"/>
                </a:tc>
                <a:tc>
                  <a:txBody>
                    <a:bodyPr/>
                    <a:lstStyle/>
                    <a:p>
                      <a:pPr algn="ctr"/>
                      <a:r>
                        <a:rPr lang="en-CA" sz="2000"/>
                        <a:t>0</a:t>
                      </a:r>
                    </a:p>
                  </a:txBody>
                  <a:tcPr anchor="ctr"/>
                </a:tc>
                <a:tc>
                  <a:txBody>
                    <a:bodyPr/>
                    <a:lstStyle/>
                    <a:p>
                      <a:pPr algn="ctr"/>
                      <a:r>
                        <a:rPr lang="en-CA" sz="2000"/>
                        <a:t>24</a:t>
                      </a:r>
                    </a:p>
                  </a:txBody>
                  <a:tcPr anchor="ctr"/>
                </a:tc>
                <a:tc>
                  <a:txBody>
                    <a:bodyPr/>
                    <a:lstStyle/>
                    <a:p>
                      <a:pPr algn="ctr"/>
                      <a:r>
                        <a:rPr lang="en-CA" sz="2000"/>
                        <a:t>0</a:t>
                      </a:r>
                    </a:p>
                  </a:txBody>
                  <a:tcPr anchor="ctr"/>
                </a:tc>
                <a:tc>
                  <a:txBody>
                    <a:bodyPr/>
                    <a:lstStyle/>
                    <a:p>
                      <a:pPr algn="ctr"/>
                      <a:r>
                        <a:rPr lang="en-CA" sz="2000"/>
                        <a:t>N/A</a:t>
                      </a:r>
                    </a:p>
                  </a:txBody>
                  <a:tcPr anchor="ct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Demolition of buildings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Excavation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Tree removal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Grading and removal of soil stockpiles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Ballast replacement </a:t>
                      </a:r>
                    </a:p>
                  </a:txBody>
                  <a:tcPr anchor="ctr"/>
                </a:tc>
                <a:extLst>
                  <a:ext uri="{0D108BD9-81ED-4DB2-BD59-A6C34878D82A}">
                    <a16:rowId xmlns:a16="http://schemas.microsoft.com/office/drawing/2014/main" val="3019451168"/>
                  </a:ext>
                </a:extLst>
              </a:tr>
              <a:tr h="370840">
                <a:tc>
                  <a:txBody>
                    <a:bodyPr/>
                    <a:lstStyle/>
                    <a:p>
                      <a:r>
                        <a:rPr lang="en-CA" sz="2000" b="1"/>
                        <a:t>Dec 2025 </a:t>
                      </a:r>
                    </a:p>
                  </a:txBody>
                  <a:tcPr anchor="ctr"/>
                </a:tc>
                <a:tc>
                  <a:txBody>
                    <a:bodyPr/>
                    <a:lstStyle/>
                    <a:p>
                      <a:pPr algn="ctr"/>
                      <a:r>
                        <a:rPr lang="en-CA" sz="2000"/>
                        <a:t>0</a:t>
                      </a:r>
                    </a:p>
                  </a:txBody>
                  <a:tcPr anchor="ctr"/>
                </a:tc>
                <a:tc>
                  <a:txBody>
                    <a:bodyPr/>
                    <a:lstStyle/>
                    <a:p>
                      <a:pPr algn="ctr"/>
                      <a:r>
                        <a:rPr lang="en-CA" sz="2000"/>
                        <a:t>0</a:t>
                      </a:r>
                    </a:p>
                  </a:txBody>
                  <a:tcPr anchor="ctr"/>
                </a:tc>
                <a:tc>
                  <a:txBody>
                    <a:bodyPr/>
                    <a:lstStyle/>
                    <a:p>
                      <a:pPr algn="ctr"/>
                      <a:r>
                        <a:rPr lang="en-CA" sz="2000"/>
                        <a:t>0</a:t>
                      </a:r>
                    </a:p>
                  </a:txBody>
                  <a:tcPr anchor="ctr"/>
                </a:tc>
                <a:tc>
                  <a:txBody>
                    <a:bodyPr/>
                    <a:lstStyle/>
                    <a:p>
                      <a:pPr algn="ctr"/>
                      <a:r>
                        <a:rPr lang="en-CA" sz="2000"/>
                        <a:t>15</a:t>
                      </a:r>
                    </a:p>
                  </a:txBody>
                  <a:tcPr anchor="ctr"/>
                </a:tc>
                <a:tc>
                  <a:txBody>
                    <a:bodyPr/>
                    <a:lstStyle/>
                    <a:p>
                      <a:pPr algn="ctr"/>
                      <a:r>
                        <a:rPr lang="en-CA" sz="2000"/>
                        <a:t>0</a:t>
                      </a:r>
                    </a:p>
                  </a:txBody>
                  <a:tcPr anchor="ctr"/>
                </a:tc>
                <a:tc>
                  <a:txBody>
                    <a:bodyPr/>
                    <a:lstStyle/>
                    <a:p>
                      <a:pPr algn="ctr"/>
                      <a:r>
                        <a:rPr lang="en-CA" sz="2000"/>
                        <a:t>N/A</a:t>
                      </a:r>
                    </a:p>
                  </a:txBody>
                  <a:tcPr anchor="ct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Backfilling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Demolition of buildings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Removal and replacement of ballast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Grading and compaction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Drilling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Tree removal </a:t>
                      </a:r>
                    </a:p>
                  </a:txBody>
                  <a:tcPr anchor="ctr"/>
                </a:tc>
                <a:extLst>
                  <a:ext uri="{0D108BD9-81ED-4DB2-BD59-A6C34878D82A}">
                    <a16:rowId xmlns:a16="http://schemas.microsoft.com/office/drawing/2014/main" val="3978656573"/>
                  </a:ext>
                </a:extLst>
              </a:tr>
            </a:tbl>
          </a:graphicData>
        </a:graphic>
      </p:graphicFrame>
      <p:sp>
        <p:nvSpPr>
          <p:cNvPr id="6" name="TextBox 5">
            <a:extLst>
              <a:ext uri="{FF2B5EF4-FFF2-40B4-BE49-F238E27FC236}">
                <a16:creationId xmlns:a16="http://schemas.microsoft.com/office/drawing/2014/main" id="{2D200BA9-DAD8-EDB1-5101-960A7B04B441}"/>
              </a:ext>
            </a:extLst>
          </p:cNvPr>
          <p:cNvSpPr txBox="1"/>
          <p:nvPr/>
        </p:nvSpPr>
        <p:spPr>
          <a:xfrm>
            <a:off x="530052" y="3590763"/>
            <a:ext cx="17981386" cy="461665"/>
          </a:xfrm>
          <a:prstGeom prst="rect">
            <a:avLst/>
          </a:prstGeom>
          <a:noFill/>
        </p:spPr>
        <p:txBody>
          <a:bodyPr wrap="square" lIns="91440" tIns="45720" rIns="91440" bIns="45720" rtlCol="0" anchor="t">
            <a:spAutoFit/>
          </a:bodyPr>
          <a:lstStyle/>
          <a:p>
            <a:r>
              <a:rPr lang="en-US" sz="2400" b="1">
                <a:latin typeface="+mn-lt"/>
              </a:rPr>
              <a:t>Location of Monitor: </a:t>
            </a:r>
            <a:r>
              <a:rPr lang="en-US" sz="2400">
                <a:latin typeface="+mn-lt"/>
              </a:rPr>
              <a:t>153 Weston Road -  Construction Laydown Area</a:t>
            </a:r>
          </a:p>
        </p:txBody>
      </p:sp>
      <p:sp>
        <p:nvSpPr>
          <p:cNvPr id="8" name="TextBox 7">
            <a:extLst>
              <a:ext uri="{FF2B5EF4-FFF2-40B4-BE49-F238E27FC236}">
                <a16:creationId xmlns:a16="http://schemas.microsoft.com/office/drawing/2014/main" id="{4E718851-E101-55D0-353C-07617131D50D}"/>
              </a:ext>
            </a:extLst>
          </p:cNvPr>
          <p:cNvSpPr txBox="1"/>
          <p:nvPr/>
        </p:nvSpPr>
        <p:spPr>
          <a:xfrm>
            <a:off x="1089369" y="11664481"/>
            <a:ext cx="12864875" cy="1461939"/>
          </a:xfrm>
          <a:prstGeom prst="rect">
            <a:avLst/>
          </a:prstGeom>
          <a:noFill/>
        </p:spPr>
        <p:txBody>
          <a:bodyPr wrap="square" rtlCol="0">
            <a:spAutoFit/>
          </a:bodyPr>
          <a:lstStyle/>
          <a:p>
            <a:r>
              <a:rPr lang="en-US" sz="2000" b="1">
                <a:latin typeface="+mn-lt"/>
              </a:rPr>
              <a:t>*Number of days for daytime, evening, and overnight are not mutually exclusive </a:t>
            </a:r>
          </a:p>
          <a:p>
            <a:r>
              <a:rPr lang="en-US" sz="2000">
                <a:latin typeface="+mn-lt"/>
              </a:rPr>
              <a:t>(e.g. if Oct 5 has exceedances at 14:00, 20:30, and 1:15, then Oct 5 is counted in all three categories</a:t>
            </a:r>
          </a:p>
          <a:p>
            <a:endParaRPr lang="en-US" sz="900" b="1">
              <a:latin typeface="+mn-lt"/>
            </a:endParaRPr>
          </a:p>
          <a:p>
            <a:r>
              <a:rPr lang="en-US" sz="2000" b="1">
                <a:latin typeface="+mn-lt"/>
              </a:rPr>
              <a:t>** Wind and rain occurrences have been omitted</a:t>
            </a:r>
          </a:p>
          <a:p>
            <a:r>
              <a:rPr lang="en-US" sz="2000" b="1">
                <a:latin typeface="+mn-lt"/>
              </a:rPr>
              <a:t>*** Days where no work was scheduled have been omitted</a:t>
            </a:r>
          </a:p>
        </p:txBody>
      </p:sp>
      <p:sp>
        <p:nvSpPr>
          <p:cNvPr id="10" name="TextBox 9">
            <a:extLst>
              <a:ext uri="{FF2B5EF4-FFF2-40B4-BE49-F238E27FC236}">
                <a16:creationId xmlns:a16="http://schemas.microsoft.com/office/drawing/2014/main" id="{DF56FF53-053D-BFA6-DDF9-68165E90EF83}"/>
              </a:ext>
            </a:extLst>
          </p:cNvPr>
          <p:cNvSpPr txBox="1"/>
          <p:nvPr/>
        </p:nvSpPr>
        <p:spPr>
          <a:xfrm>
            <a:off x="659941" y="1187914"/>
            <a:ext cx="18655257" cy="2246769"/>
          </a:xfrm>
          <a:prstGeom prst="rect">
            <a:avLst/>
          </a:prstGeom>
          <a:solidFill>
            <a:srgbClr val="D9F7F1"/>
          </a:solidFill>
        </p:spPr>
        <p:txBody>
          <a:bodyPr wrap="square">
            <a:spAutoFit/>
          </a:bodyPr>
          <a:lstStyle/>
          <a:p>
            <a:pPr>
              <a:buNone/>
            </a:pPr>
            <a:r>
              <a:rPr lang="en-CA" sz="2800" b="1">
                <a:latin typeface="+mj-lt"/>
              </a:rPr>
              <a:t>Definition: </a:t>
            </a:r>
            <a:r>
              <a:rPr lang="en-CA" sz="2800" b="1" err="1">
                <a:latin typeface="+mj-lt"/>
              </a:rPr>
              <a:t>Leq</a:t>
            </a:r>
            <a:r>
              <a:rPr lang="en-CA" sz="2800" b="1">
                <a:latin typeface="+mj-lt"/>
              </a:rPr>
              <a:t> 15 min</a:t>
            </a:r>
          </a:p>
          <a:p>
            <a:pPr>
              <a:buNone/>
            </a:pPr>
            <a:r>
              <a:rPr lang="en-CA" sz="2800" err="1">
                <a:latin typeface="+mj-lt"/>
              </a:rPr>
              <a:t>Leq</a:t>
            </a:r>
            <a:r>
              <a:rPr lang="en-CA" sz="2800">
                <a:latin typeface="+mj-lt"/>
              </a:rPr>
              <a:t> 15 min stands for “15-minute equivalent continuous sound level.” It is a standardized noise measurement that represents the average sound energy over a continuous 15-minute period, accounting for both loud and quiet moments. Even if noise fluctuates—traffic, trains, construction, voices—</a:t>
            </a:r>
            <a:r>
              <a:rPr lang="en-CA" sz="2800" err="1">
                <a:latin typeface="+mj-lt"/>
              </a:rPr>
              <a:t>Leq</a:t>
            </a:r>
            <a:r>
              <a:rPr lang="en-CA" sz="2800">
                <a:latin typeface="+mj-lt"/>
              </a:rPr>
              <a:t> smooths those variations into one representative value that reflects overall sound exposure for that timeframe.</a:t>
            </a:r>
          </a:p>
        </p:txBody>
      </p:sp>
      <p:sp>
        <p:nvSpPr>
          <p:cNvPr id="13" name="Title 1">
            <a:extLst>
              <a:ext uri="{FF2B5EF4-FFF2-40B4-BE49-F238E27FC236}">
                <a16:creationId xmlns:a16="http://schemas.microsoft.com/office/drawing/2014/main" id="{F29149DE-6D7A-6B9B-2CF4-AFA8F473657B}"/>
              </a:ext>
            </a:extLst>
          </p:cNvPr>
          <p:cNvSpPr txBox="1">
            <a:spLocks/>
          </p:cNvSpPr>
          <p:nvPr/>
        </p:nvSpPr>
        <p:spPr>
          <a:xfrm>
            <a:off x="788902" y="570169"/>
            <a:ext cx="18526296" cy="620790"/>
          </a:xfrm>
          <a:prstGeom prst="rect">
            <a:avLst/>
          </a:prstGeom>
        </p:spPr>
        <p:txBody>
          <a:bodyPr vert="horz" lIns="0" tIns="0" rIns="0" bIns="0" rtlCol="0" anchor="t" anchorCtr="0">
            <a:noAutofit/>
          </a:bodyPr>
          <a:lstStyle>
            <a:lvl1pPr algn="l" defTabSz="1507846" rtl="0" eaLnBrk="1" latinLnBrk="0" hangingPunct="1">
              <a:lnSpc>
                <a:spcPts val="3958"/>
              </a:lnSpc>
              <a:spcBef>
                <a:spcPct val="0"/>
              </a:spcBef>
              <a:buNone/>
              <a:defRPr sz="3628" b="1" i="0" kern="1200" cap="none" baseline="0">
                <a:solidFill>
                  <a:schemeClr val="tx1"/>
                </a:solidFill>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1pPr>
          </a:lstStyle>
          <a:p>
            <a:r>
              <a:rPr lang="en-CA" sz="4800"/>
              <a:t>Noise Monitoring Summary for October to December 2025</a:t>
            </a:r>
          </a:p>
        </p:txBody>
      </p:sp>
    </p:spTree>
    <p:extLst>
      <p:ext uri="{BB962C8B-B14F-4D97-AF65-F5344CB8AC3E}">
        <p14:creationId xmlns:p14="http://schemas.microsoft.com/office/powerpoint/2010/main" val="939970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78C0E26-8043-071B-EBB0-01C93AA2B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6AB94-5E69-2EDE-1A01-438DA5754E79}"/>
              </a:ext>
            </a:extLst>
          </p:cNvPr>
          <p:cNvSpPr>
            <a:spLocks noGrp="1"/>
          </p:cNvSpPr>
          <p:nvPr>
            <p:ph type="title"/>
          </p:nvPr>
        </p:nvSpPr>
        <p:spPr>
          <a:xfrm>
            <a:off x="611642" y="426398"/>
            <a:ext cx="19212550" cy="1164658"/>
          </a:xfrm>
        </p:spPr>
        <p:txBody>
          <a:bodyPr>
            <a:normAutofit/>
          </a:bodyPr>
          <a:lstStyle/>
          <a:p>
            <a:r>
              <a:rPr lang="en-CA" sz="4800"/>
              <a:t>Important Context for Interpreting Vibration Monitoring Data</a:t>
            </a:r>
          </a:p>
        </p:txBody>
      </p:sp>
      <p:sp>
        <p:nvSpPr>
          <p:cNvPr id="3" name="Slide Number Placeholder 2">
            <a:extLst>
              <a:ext uri="{FF2B5EF4-FFF2-40B4-BE49-F238E27FC236}">
                <a16:creationId xmlns:a16="http://schemas.microsoft.com/office/drawing/2014/main" id="{6186A8CB-DAD2-095E-D73C-11A97AE8B1B2}"/>
              </a:ext>
            </a:extLst>
          </p:cNvPr>
          <p:cNvSpPr>
            <a:spLocks noGrp="1"/>
          </p:cNvSpPr>
          <p:nvPr>
            <p:ph type="sldNum" sz="quarter" idx="12"/>
          </p:nvPr>
        </p:nvSpPr>
        <p:spPr/>
        <p:txBody>
          <a:bodyPr/>
          <a:lstStyle/>
          <a:p>
            <a:pPr marL="0" marR="0" lvl="0" indent="0" algn="r" defTabSz="1507846" rtl="0" eaLnBrk="1" fontAlgn="auto" latinLnBrk="0" hangingPunct="1">
              <a:lnSpc>
                <a:spcPct val="100000"/>
              </a:lnSpc>
              <a:spcBef>
                <a:spcPts val="0"/>
              </a:spcBef>
              <a:spcAft>
                <a:spcPts val="0"/>
              </a:spcAft>
              <a:buClrTx/>
              <a:buSzTx/>
              <a:buFontTx/>
              <a:buNone/>
              <a:tabLst/>
              <a:defRPr/>
            </a:pPr>
            <a:fld id="{317A6AA1-567A-0645-9FAA-DE493F5696FE}" type="slidenum">
              <a:rPr kumimoji="0" lang="en-US" sz="1979" b="0" i="0" u="none" strike="noStrike" kern="1200" cap="none" spc="0" normalizeH="0" baseline="0" noProof="0">
                <a:ln>
                  <a:noFill/>
                </a:ln>
                <a:solidFill>
                  <a:prstClr val="black"/>
                </a:solidFill>
                <a:effectLst/>
                <a:uLnTx/>
                <a:uFillTx/>
                <a:latin typeface="AvenirNext LT Pro Regular" panose="020B0504020202020204" pitchFamily="34" charset="77"/>
                <a:ea typeface="+mn-ea"/>
                <a:cs typeface="+mn-cs"/>
              </a:rPr>
              <a:pPr marL="0" marR="0" lvl="0" indent="0" algn="r" defTabSz="1507846" rtl="0" eaLnBrk="1" fontAlgn="auto" latinLnBrk="0" hangingPunct="1">
                <a:lnSpc>
                  <a:spcPct val="100000"/>
                </a:lnSpc>
                <a:spcBef>
                  <a:spcPts val="0"/>
                </a:spcBef>
                <a:spcAft>
                  <a:spcPts val="0"/>
                </a:spcAft>
                <a:buClrTx/>
                <a:buSzTx/>
                <a:buFontTx/>
                <a:buNone/>
                <a:tabLst/>
                <a:defRPr/>
              </a:pPr>
              <a:t>21</a:t>
            </a:fld>
            <a:endParaRPr kumimoji="0" lang="en-US" sz="1979" b="0" i="0" u="none" strike="noStrike" kern="1200" cap="none" spc="0" normalizeH="0" baseline="0" noProof="0">
              <a:ln>
                <a:noFill/>
              </a:ln>
              <a:solidFill>
                <a:prstClr val="black"/>
              </a:solidFill>
              <a:effectLst/>
              <a:uLnTx/>
              <a:uFillTx/>
              <a:latin typeface="AvenirNext LT Pro Regular" panose="020B0504020202020204" pitchFamily="34" charset="77"/>
              <a:ea typeface="+mn-ea"/>
              <a:cs typeface="+mn-cs"/>
            </a:endParaRPr>
          </a:p>
        </p:txBody>
      </p:sp>
      <p:sp>
        <p:nvSpPr>
          <p:cNvPr id="6" name="TextBox 5">
            <a:extLst>
              <a:ext uri="{FF2B5EF4-FFF2-40B4-BE49-F238E27FC236}">
                <a16:creationId xmlns:a16="http://schemas.microsoft.com/office/drawing/2014/main" id="{50FEBF06-D90C-365C-621E-3B9DC50C430D}"/>
              </a:ext>
            </a:extLst>
          </p:cNvPr>
          <p:cNvSpPr txBox="1"/>
          <p:nvPr/>
        </p:nvSpPr>
        <p:spPr>
          <a:xfrm>
            <a:off x="1078992" y="9017198"/>
            <a:ext cx="16712684" cy="3046988"/>
          </a:xfrm>
          <a:prstGeom prst="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kern="0"/>
            </a:defPPr>
            <a:lvl1pPr>
              <a:buNone/>
              <a:defRPr sz="1800" b="1">
                <a:latin typeface="+mj-lt"/>
              </a:defRPr>
            </a:lvl1p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prstClr val="white"/>
                </a:solidFill>
                <a:effectLst/>
                <a:uLnTx/>
                <a:uFillTx/>
                <a:latin typeface="Aptos Display" panose="02110004020202020204"/>
                <a:ea typeface="+mn-ea"/>
                <a:cs typeface="+mn-cs"/>
              </a:rPr>
              <a:t>How exceedances are used</a:t>
            </a: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white"/>
                </a:solidFill>
                <a:effectLst/>
                <a:uLnTx/>
                <a:uFillTx/>
                <a:latin typeface="Aptos Display" panose="02110004020202020204"/>
                <a:ea typeface="+mn-ea"/>
                <a:cs typeface="+mn-cs"/>
              </a:rPr>
              <a:t>Monitoring results are reviewed against established industry and regulatory guidelines that are designed to protect nearby buildings.</a:t>
            </a: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white"/>
                </a:solidFill>
                <a:effectLst/>
                <a:uLnTx/>
                <a:uFillTx/>
                <a:latin typeface="Aptos Display" panose="02110004020202020204"/>
                <a:ea typeface="+mn-ea"/>
                <a:cs typeface="+mn-cs"/>
              </a:rPr>
              <a:t>Teams review each exceedance to identify causes</a:t>
            </a: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white"/>
                </a:solidFill>
                <a:effectLst/>
                <a:uLnTx/>
                <a:uFillTx/>
                <a:latin typeface="Aptos Display" panose="02110004020202020204"/>
                <a:ea typeface="+mn-ea"/>
                <a:cs typeface="+mn-cs"/>
              </a:rPr>
              <a:t>Helps improve mitigation, scheduling, and community notifications</a:t>
            </a: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white"/>
                </a:solidFill>
                <a:effectLst/>
                <a:uLnTx/>
                <a:uFillTx/>
                <a:latin typeface="Aptos Display" panose="02110004020202020204"/>
                <a:ea typeface="+mn-ea"/>
                <a:cs typeface="+mn-cs"/>
              </a:rPr>
              <a:t>Supports transparency and continuous vibration management</a:t>
            </a:r>
          </a:p>
        </p:txBody>
      </p:sp>
      <p:sp>
        <p:nvSpPr>
          <p:cNvPr id="10" name="TextBox 9">
            <a:extLst>
              <a:ext uri="{FF2B5EF4-FFF2-40B4-BE49-F238E27FC236}">
                <a16:creationId xmlns:a16="http://schemas.microsoft.com/office/drawing/2014/main" id="{A1E7C4B0-5686-781B-BF22-0C8BCD57AB7C}"/>
              </a:ext>
            </a:extLst>
          </p:cNvPr>
          <p:cNvSpPr txBox="1"/>
          <p:nvPr/>
        </p:nvSpPr>
        <p:spPr>
          <a:xfrm>
            <a:off x="1078992" y="1383426"/>
            <a:ext cx="16712684" cy="2062103"/>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prstClr val="black"/>
                </a:solidFill>
                <a:effectLst/>
                <a:uLnTx/>
                <a:uFillTx/>
                <a:latin typeface="Aptos Display" panose="02110004020202020204"/>
                <a:ea typeface="+mn-ea"/>
                <a:cs typeface="+mn-cs"/>
              </a:rPr>
              <a:t>What is being measure:</a:t>
            </a:r>
            <a:endParaRPr kumimoji="0" lang="en-CA" sz="3200" b="0" i="0" u="none" strike="noStrike" kern="1200" cap="none" spc="0" normalizeH="0" baseline="0" noProof="0">
              <a:ln>
                <a:noFill/>
              </a:ln>
              <a:solidFill>
                <a:prstClr val="black"/>
              </a:solidFill>
              <a:effectLst/>
              <a:uLnTx/>
              <a:uFillTx/>
              <a:latin typeface="Aptos Display" panose="02110004020202020204"/>
              <a:ea typeface="+mn-ea"/>
              <a:cs typeface="+mn-cs"/>
            </a:endParaRP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black"/>
                </a:solidFill>
                <a:effectLst/>
                <a:uLnTx/>
                <a:uFillTx/>
                <a:latin typeface="Aptos Display" panose="02110004020202020204"/>
                <a:ea typeface="+mn-ea"/>
                <a:cs typeface="+mn-cs"/>
              </a:rPr>
              <a:t>Vibration levels are measured as Peak Particle Velocity (PPV), expressed in millimetres per second (mm/s). </a:t>
            </a: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black"/>
                </a:solidFill>
                <a:effectLst/>
                <a:uLnTx/>
                <a:uFillTx/>
                <a:latin typeface="Aptos Display" panose="02110004020202020204"/>
                <a:ea typeface="+mn-ea"/>
                <a:cs typeface="+mn-cs"/>
              </a:rPr>
              <a:t>This measures how fast the ground moves during construction activity.</a:t>
            </a:r>
          </a:p>
        </p:txBody>
      </p:sp>
      <p:sp>
        <p:nvSpPr>
          <p:cNvPr id="12" name="TextBox 11">
            <a:extLst>
              <a:ext uri="{FF2B5EF4-FFF2-40B4-BE49-F238E27FC236}">
                <a16:creationId xmlns:a16="http://schemas.microsoft.com/office/drawing/2014/main" id="{441FD010-9DF9-8C13-C3C2-94A835498818}"/>
              </a:ext>
            </a:extLst>
          </p:cNvPr>
          <p:cNvSpPr txBox="1"/>
          <p:nvPr/>
        </p:nvSpPr>
        <p:spPr>
          <a:xfrm>
            <a:off x="1078992" y="3445529"/>
            <a:ext cx="16712684" cy="2062103"/>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prstClr val="black"/>
                </a:solidFill>
                <a:effectLst/>
                <a:uLnTx/>
                <a:uFillTx/>
                <a:latin typeface="Aptos Display" panose="02110004020202020204"/>
                <a:ea typeface="+mn-ea"/>
                <a:cs typeface="+mn-cs"/>
              </a:rPr>
              <a:t>What an “exceedance” means</a:t>
            </a:r>
            <a:endParaRPr kumimoji="0" lang="en-CA" sz="3200" b="0" i="0" u="none" strike="noStrike" kern="1200" cap="none" spc="0" normalizeH="0" baseline="0" noProof="0">
              <a:ln>
                <a:noFill/>
              </a:ln>
              <a:solidFill>
                <a:prstClr val="black"/>
              </a:solidFill>
              <a:effectLst/>
              <a:uLnTx/>
              <a:uFillTx/>
              <a:latin typeface="Aptos Display" panose="02110004020202020204"/>
              <a:ea typeface="+mn-ea"/>
              <a:cs typeface="+mn-cs"/>
            </a:endParaRP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black"/>
                </a:solidFill>
                <a:effectLst/>
                <a:uLnTx/>
                <a:uFillTx/>
                <a:latin typeface="Aptos Display" panose="02110004020202020204"/>
                <a:ea typeface="+mn-ea"/>
                <a:cs typeface="+mn-cs"/>
              </a:rPr>
              <a:t>The measured level was above the applicable guideline</a:t>
            </a: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black"/>
                </a:solidFill>
                <a:effectLst/>
                <a:uLnTx/>
                <a:uFillTx/>
                <a:latin typeface="Aptos Display" panose="02110004020202020204"/>
                <a:ea typeface="+mn-ea"/>
                <a:cs typeface="+mn-cs"/>
              </a:rPr>
              <a:t>It does </a:t>
            </a:r>
            <a:r>
              <a:rPr kumimoji="0" lang="en-CA" sz="3200" b="1" i="0" u="none" strike="noStrike" kern="1200" cap="none" spc="0" normalizeH="0" baseline="0" noProof="0">
                <a:ln>
                  <a:noFill/>
                </a:ln>
                <a:solidFill>
                  <a:prstClr val="black"/>
                </a:solidFill>
                <a:effectLst/>
                <a:uLnTx/>
                <a:uFillTx/>
                <a:latin typeface="Aptos Display" panose="02110004020202020204"/>
                <a:ea typeface="+mn-ea"/>
                <a:cs typeface="+mn-cs"/>
              </a:rPr>
              <a:t>not</a:t>
            </a:r>
            <a:r>
              <a:rPr kumimoji="0" lang="en-CA" sz="3200" b="0" i="0" u="none" strike="noStrike" kern="1200" cap="none" spc="0" normalizeH="0" baseline="0" noProof="0">
                <a:ln>
                  <a:noFill/>
                </a:ln>
                <a:solidFill>
                  <a:prstClr val="black"/>
                </a:solidFill>
                <a:effectLst/>
                <a:uLnTx/>
                <a:uFillTx/>
                <a:latin typeface="Aptos Display" panose="02110004020202020204"/>
                <a:ea typeface="+mn-ea"/>
                <a:cs typeface="+mn-cs"/>
              </a:rPr>
              <a:t> always mean construction caused it</a:t>
            </a: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black"/>
                </a:solidFill>
                <a:effectLst/>
                <a:uLnTx/>
                <a:uFillTx/>
                <a:latin typeface="Aptos Display" panose="02110004020202020204"/>
                <a:ea typeface="+mn-ea"/>
                <a:cs typeface="+mn-cs"/>
              </a:rPr>
              <a:t>It includes </a:t>
            </a:r>
            <a:r>
              <a:rPr kumimoji="0" lang="en-CA" sz="3200" b="1" i="0" u="none" strike="noStrike" kern="1200" cap="none" spc="0" normalizeH="0" baseline="0" noProof="0">
                <a:ln>
                  <a:noFill/>
                </a:ln>
                <a:solidFill>
                  <a:prstClr val="black"/>
                </a:solidFill>
                <a:effectLst/>
                <a:uLnTx/>
                <a:uFillTx/>
                <a:latin typeface="Aptos Display" panose="02110004020202020204"/>
                <a:ea typeface="+mn-ea"/>
                <a:cs typeface="+mn-cs"/>
              </a:rPr>
              <a:t>all</a:t>
            </a:r>
            <a:r>
              <a:rPr kumimoji="0" lang="en-CA" sz="3200" b="0" i="0" u="none" strike="noStrike" kern="1200" cap="none" spc="0" normalizeH="0" baseline="0" noProof="0">
                <a:ln>
                  <a:noFill/>
                </a:ln>
                <a:solidFill>
                  <a:prstClr val="black"/>
                </a:solidFill>
                <a:effectLst/>
                <a:uLnTx/>
                <a:uFillTx/>
                <a:latin typeface="Aptos Display" panose="02110004020202020204"/>
                <a:ea typeface="+mn-ea"/>
                <a:cs typeface="+mn-cs"/>
              </a:rPr>
              <a:t> vibration at the monitor (traffic, trains, etc.)</a:t>
            </a:r>
          </a:p>
        </p:txBody>
      </p:sp>
      <p:sp>
        <p:nvSpPr>
          <p:cNvPr id="14" name="TextBox 13">
            <a:extLst>
              <a:ext uri="{FF2B5EF4-FFF2-40B4-BE49-F238E27FC236}">
                <a16:creationId xmlns:a16="http://schemas.microsoft.com/office/drawing/2014/main" id="{A10D02E2-8B49-3F13-0AB6-48EA38D263B1}"/>
              </a:ext>
            </a:extLst>
          </p:cNvPr>
          <p:cNvSpPr txBox="1"/>
          <p:nvPr/>
        </p:nvSpPr>
        <p:spPr>
          <a:xfrm>
            <a:off x="1078992" y="5507632"/>
            <a:ext cx="16712684" cy="353943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prstClr val="white"/>
                </a:solidFill>
                <a:effectLst/>
                <a:uLnTx/>
                <a:uFillTx/>
                <a:latin typeface="Aptos Display" panose="02110004020202020204"/>
                <a:ea typeface="+mn-ea"/>
                <a:cs typeface="+mn-cs"/>
              </a:rPr>
              <a:t>What the number means</a:t>
            </a:r>
            <a:endParaRPr kumimoji="0" lang="en-CA" sz="3200" b="0" i="0" u="none" strike="noStrike" kern="1200" cap="none" spc="0" normalizeH="0" baseline="0" noProof="0">
              <a:ln>
                <a:noFill/>
              </a:ln>
              <a:solidFill>
                <a:prstClr val="white"/>
              </a:solidFill>
              <a:effectLst/>
              <a:uLnTx/>
              <a:uFillTx/>
              <a:latin typeface="Aptos Display" panose="02110004020202020204"/>
              <a:ea typeface="+mn-ea"/>
              <a:cs typeface="+mn-cs"/>
            </a:endParaRP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white"/>
                </a:solidFill>
                <a:effectLst/>
                <a:uLnTx/>
                <a:uFillTx/>
                <a:latin typeface="Aptos Display" panose="02110004020202020204"/>
                <a:ea typeface="+mn-ea"/>
                <a:cs typeface="+mn-cs"/>
              </a:rPr>
              <a:t>A recorded vibration event does not mean damage has occurred. </a:t>
            </a: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white"/>
                </a:solidFill>
                <a:effectLst/>
                <a:uLnTx/>
                <a:uFillTx/>
                <a:latin typeface="Aptos Display" panose="02110004020202020204"/>
                <a:ea typeface="+mn-ea"/>
                <a:cs typeface="+mn-cs"/>
              </a:rPr>
              <a:t>Most vibration events are short-term and remain well below levels associated with cosmetic or structural damage.</a:t>
            </a: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white"/>
                </a:solidFill>
                <a:effectLst/>
                <a:uLnTx/>
                <a:uFillTx/>
                <a:latin typeface="Aptos Display" panose="02110004020202020204"/>
                <a:ea typeface="+mn-ea"/>
                <a:cs typeface="+mn-cs"/>
              </a:rPr>
              <a:t>Vibration levels can fluctuate depending on construction activity, distance from the work, soil conditions, and building type. </a:t>
            </a:r>
          </a:p>
          <a:p>
            <a:pPr marL="477138" marR="0" lvl="0" indent="-477138"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a:ln>
                  <a:noFill/>
                </a:ln>
                <a:solidFill>
                  <a:prstClr val="white"/>
                </a:solidFill>
                <a:effectLst/>
                <a:uLnTx/>
                <a:uFillTx/>
                <a:latin typeface="Aptos Display" panose="02110004020202020204"/>
                <a:ea typeface="+mn-ea"/>
                <a:cs typeface="+mn-cs"/>
              </a:rPr>
              <a:t>Brief spikes can occur even during routine work.</a:t>
            </a:r>
          </a:p>
        </p:txBody>
      </p:sp>
    </p:spTree>
    <p:extLst>
      <p:ext uri="{BB962C8B-B14F-4D97-AF65-F5344CB8AC3E}">
        <p14:creationId xmlns:p14="http://schemas.microsoft.com/office/powerpoint/2010/main" val="2721784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500D1F-32E1-6A99-50A1-9E2F8E0BF1D8}"/>
              </a:ext>
            </a:extLst>
          </p:cNvPr>
          <p:cNvSpPr>
            <a:spLocks noGrp="1"/>
          </p:cNvSpPr>
          <p:nvPr>
            <p:ph type="sldNum" sz="quarter" idx="12"/>
          </p:nvPr>
        </p:nvSpPr>
        <p:spPr/>
        <p:txBody>
          <a:bodyPr/>
          <a:lstStyle/>
          <a:p>
            <a:pPr marL="0" marR="0" lvl="0" indent="0" algn="r" defTabSz="1507846" rtl="0" eaLnBrk="1" fontAlgn="auto" latinLnBrk="0" hangingPunct="1">
              <a:lnSpc>
                <a:spcPct val="100000"/>
              </a:lnSpc>
              <a:spcBef>
                <a:spcPts val="0"/>
              </a:spcBef>
              <a:spcAft>
                <a:spcPts val="0"/>
              </a:spcAft>
              <a:buClrTx/>
              <a:buSzTx/>
              <a:buFontTx/>
              <a:buNone/>
              <a:tabLst/>
              <a:defRPr/>
            </a:pPr>
            <a:fld id="{317A6AA1-567A-0645-9FAA-DE493F5696FE}" type="slidenum">
              <a:rPr kumimoji="0" lang="en-US" sz="1979" b="0" i="0" u="none" strike="noStrike" kern="1200" cap="none" spc="0" normalizeH="0" baseline="0" noProof="0">
                <a:ln>
                  <a:noFill/>
                </a:ln>
                <a:solidFill>
                  <a:prstClr val="black"/>
                </a:solidFill>
                <a:effectLst/>
                <a:uLnTx/>
                <a:uFillTx/>
                <a:latin typeface="AvenirNext LT Pro Regular" panose="020B0504020202020204" pitchFamily="34" charset="77"/>
                <a:ea typeface="+mn-ea"/>
                <a:cs typeface="+mn-cs"/>
              </a:rPr>
              <a:pPr marL="0" marR="0" lvl="0" indent="0" algn="r" defTabSz="1507846" rtl="0" eaLnBrk="1" fontAlgn="auto" latinLnBrk="0" hangingPunct="1">
                <a:lnSpc>
                  <a:spcPct val="100000"/>
                </a:lnSpc>
                <a:spcBef>
                  <a:spcPts val="0"/>
                </a:spcBef>
                <a:spcAft>
                  <a:spcPts val="0"/>
                </a:spcAft>
                <a:buClrTx/>
                <a:buSzTx/>
                <a:buFontTx/>
                <a:buNone/>
                <a:tabLst/>
                <a:defRPr/>
              </a:pPr>
              <a:t>22</a:t>
            </a:fld>
            <a:endParaRPr kumimoji="0" lang="en-US" sz="1979" b="0" i="0" u="none" strike="noStrike" kern="1200" cap="none" spc="0" normalizeH="0" baseline="0" noProof="0">
              <a:ln>
                <a:noFill/>
              </a:ln>
              <a:solidFill>
                <a:prstClr val="black"/>
              </a:solidFill>
              <a:effectLst/>
              <a:uLnTx/>
              <a:uFillTx/>
              <a:latin typeface="AvenirNext LT Pro Regular" panose="020B0504020202020204" pitchFamily="34" charset="77"/>
              <a:ea typeface="+mn-ea"/>
              <a:cs typeface="+mn-cs"/>
            </a:endParaRPr>
          </a:p>
        </p:txBody>
      </p:sp>
      <p:sp>
        <p:nvSpPr>
          <p:cNvPr id="5" name="Title 1">
            <a:extLst>
              <a:ext uri="{FF2B5EF4-FFF2-40B4-BE49-F238E27FC236}">
                <a16:creationId xmlns:a16="http://schemas.microsoft.com/office/drawing/2014/main" id="{2F7BC387-5F00-DC28-B1FE-C4C19A3656C9}"/>
              </a:ext>
            </a:extLst>
          </p:cNvPr>
          <p:cNvSpPr>
            <a:spLocks noGrp="1"/>
          </p:cNvSpPr>
          <p:nvPr>
            <p:ph type="title"/>
          </p:nvPr>
        </p:nvSpPr>
        <p:spPr>
          <a:xfrm>
            <a:off x="525880" y="698801"/>
            <a:ext cx="18402199" cy="599647"/>
          </a:xfrm>
        </p:spPr>
        <p:txBody>
          <a:bodyPr>
            <a:noAutofit/>
          </a:bodyPr>
          <a:lstStyle/>
          <a:p>
            <a:r>
              <a:rPr lang="en-CA" sz="4800"/>
              <a:t>Vibration Monitoring Summary for October to December 2025  </a:t>
            </a:r>
          </a:p>
        </p:txBody>
      </p:sp>
      <p:graphicFrame>
        <p:nvGraphicFramePr>
          <p:cNvPr id="2" name="Content Placeholder 4">
            <a:extLst>
              <a:ext uri="{FF2B5EF4-FFF2-40B4-BE49-F238E27FC236}">
                <a16:creationId xmlns:a16="http://schemas.microsoft.com/office/drawing/2014/main" id="{235787BD-C92B-0337-8D3D-41EA50114BA3}"/>
              </a:ext>
            </a:extLst>
          </p:cNvPr>
          <p:cNvGraphicFramePr>
            <a:graphicFrameLocks noGrp="1"/>
          </p:cNvGraphicFramePr>
          <p:nvPr>
            <p:ph sz="quarter" idx="15"/>
          </p:nvPr>
        </p:nvGraphicFramePr>
        <p:xfrm>
          <a:off x="749808" y="4568916"/>
          <a:ext cx="17582326" cy="4868921"/>
        </p:xfrm>
        <a:graphic>
          <a:graphicData uri="http://schemas.openxmlformats.org/drawingml/2006/table">
            <a:tbl>
              <a:tblPr firstRow="1" bandRow="1">
                <a:tableStyleId>{F5AB1C69-6EDB-4FF4-983F-18BD219EF322}</a:tableStyleId>
              </a:tblPr>
              <a:tblGrid>
                <a:gridCol w="1627632">
                  <a:extLst>
                    <a:ext uri="{9D8B030D-6E8A-4147-A177-3AD203B41FA5}">
                      <a16:colId xmlns:a16="http://schemas.microsoft.com/office/drawing/2014/main" val="2553048544"/>
                    </a:ext>
                  </a:extLst>
                </a:gridCol>
                <a:gridCol w="1499539">
                  <a:extLst>
                    <a:ext uri="{9D8B030D-6E8A-4147-A177-3AD203B41FA5}">
                      <a16:colId xmlns:a16="http://schemas.microsoft.com/office/drawing/2014/main" val="3728263903"/>
                    </a:ext>
                  </a:extLst>
                </a:gridCol>
                <a:gridCol w="1856751">
                  <a:extLst>
                    <a:ext uri="{9D8B030D-6E8A-4147-A177-3AD203B41FA5}">
                      <a16:colId xmlns:a16="http://schemas.microsoft.com/office/drawing/2014/main" val="1416113091"/>
                    </a:ext>
                  </a:extLst>
                </a:gridCol>
                <a:gridCol w="1935576">
                  <a:extLst>
                    <a:ext uri="{9D8B030D-6E8A-4147-A177-3AD203B41FA5}">
                      <a16:colId xmlns:a16="http://schemas.microsoft.com/office/drawing/2014/main" val="2743098822"/>
                    </a:ext>
                  </a:extLst>
                </a:gridCol>
                <a:gridCol w="1716619">
                  <a:extLst>
                    <a:ext uri="{9D8B030D-6E8A-4147-A177-3AD203B41FA5}">
                      <a16:colId xmlns:a16="http://schemas.microsoft.com/office/drawing/2014/main" val="784945374"/>
                    </a:ext>
                  </a:extLst>
                </a:gridCol>
                <a:gridCol w="1562815">
                  <a:extLst>
                    <a:ext uri="{9D8B030D-6E8A-4147-A177-3AD203B41FA5}">
                      <a16:colId xmlns:a16="http://schemas.microsoft.com/office/drawing/2014/main" val="1350761799"/>
                    </a:ext>
                  </a:extLst>
                </a:gridCol>
                <a:gridCol w="1664071">
                  <a:extLst>
                    <a:ext uri="{9D8B030D-6E8A-4147-A177-3AD203B41FA5}">
                      <a16:colId xmlns:a16="http://schemas.microsoft.com/office/drawing/2014/main" val="440939270"/>
                    </a:ext>
                  </a:extLst>
                </a:gridCol>
                <a:gridCol w="2662511">
                  <a:extLst>
                    <a:ext uri="{9D8B030D-6E8A-4147-A177-3AD203B41FA5}">
                      <a16:colId xmlns:a16="http://schemas.microsoft.com/office/drawing/2014/main" val="2243249389"/>
                    </a:ext>
                  </a:extLst>
                </a:gridCol>
                <a:gridCol w="3056812">
                  <a:extLst>
                    <a:ext uri="{9D8B030D-6E8A-4147-A177-3AD203B41FA5}">
                      <a16:colId xmlns:a16="http://schemas.microsoft.com/office/drawing/2014/main" val="3267464849"/>
                    </a:ext>
                  </a:extLst>
                </a:gridCol>
              </a:tblGrid>
              <a:tr h="675582">
                <a:tc>
                  <a:txBody>
                    <a:bodyPr/>
                    <a:lstStyle/>
                    <a:p>
                      <a:r>
                        <a:rPr lang="en-CA" sz="2800"/>
                        <a:t>1</a:t>
                      </a:r>
                    </a:p>
                  </a:txBody>
                  <a:tcPr marL="76345" marR="76345" marT="38172" marB="38172">
                    <a:solidFill>
                      <a:schemeClr val="bg1"/>
                    </a:solidFill>
                  </a:tcPr>
                </a:tc>
                <a:tc gridSpan="4">
                  <a:txBody>
                    <a:bodyPr/>
                    <a:lstStyle/>
                    <a:p>
                      <a:pPr algn="ctr"/>
                      <a:r>
                        <a:rPr lang="en-CA" sz="2800"/>
                        <a:t>Number of days with</a:t>
                      </a:r>
                    </a:p>
                  </a:txBody>
                  <a:tcPr marL="76345" marR="76345" marT="38172" marB="38172">
                    <a:solidFill>
                      <a:schemeClr val="accent3">
                        <a:lumMod val="50000"/>
                      </a:schemeClr>
                    </a:solidFill>
                  </a:tcPr>
                </a:tc>
                <a:tc hMerge="1">
                  <a:txBody>
                    <a:bodyPr/>
                    <a:lstStyle/>
                    <a:p>
                      <a:endParaRPr lang="en-CA" sz="2400"/>
                    </a:p>
                  </a:txBody>
                  <a:tcPr/>
                </a:tc>
                <a:tc hMerge="1">
                  <a:txBody>
                    <a:bodyPr/>
                    <a:lstStyle/>
                    <a:p>
                      <a:endParaRPr lang="en-CA" sz="2400"/>
                    </a:p>
                  </a:txBody>
                  <a:tcPr/>
                </a:tc>
                <a:tc hMerge="1">
                  <a:txBody>
                    <a:bodyPr/>
                    <a:lstStyle/>
                    <a:p>
                      <a:endParaRPr lang="en-CA" sz="2400"/>
                    </a:p>
                  </a:txBody>
                  <a:tcPr/>
                </a:tc>
                <a:tc>
                  <a:txBody>
                    <a:bodyPr/>
                    <a:lstStyle/>
                    <a:p>
                      <a:endParaRPr lang="en-CA" sz="2800"/>
                    </a:p>
                  </a:txBody>
                  <a:tcPr marL="76345" marR="76345" marT="38172" marB="38172">
                    <a:solidFill>
                      <a:schemeClr val="bg1"/>
                    </a:solidFill>
                  </a:tcPr>
                </a:tc>
                <a:tc>
                  <a:txBody>
                    <a:bodyPr/>
                    <a:lstStyle/>
                    <a:p>
                      <a:endParaRPr lang="en-CA" sz="2800"/>
                    </a:p>
                  </a:txBody>
                  <a:tcPr marL="76345" marR="76345" marT="38172" marB="38172">
                    <a:solidFill>
                      <a:schemeClr val="bg1"/>
                    </a:solidFill>
                  </a:tcPr>
                </a:tc>
                <a:tc>
                  <a:txBody>
                    <a:bodyPr/>
                    <a:lstStyle/>
                    <a:p>
                      <a:endParaRPr lang="en-CA" sz="2800"/>
                    </a:p>
                  </a:txBody>
                  <a:tcPr marL="76345" marR="76345" marT="38172" marB="38172">
                    <a:solidFill>
                      <a:schemeClr val="bg1"/>
                    </a:solidFill>
                  </a:tcPr>
                </a:tc>
                <a:tc>
                  <a:txBody>
                    <a:bodyPr/>
                    <a:lstStyle/>
                    <a:p>
                      <a:endParaRPr lang="en-CA" sz="2800"/>
                    </a:p>
                  </a:txBody>
                  <a:tcPr marL="76345" marR="76345" marT="38172" marB="38172">
                    <a:solidFill>
                      <a:schemeClr val="bg1"/>
                    </a:solidFill>
                  </a:tcPr>
                </a:tc>
                <a:extLst>
                  <a:ext uri="{0D108BD9-81ED-4DB2-BD59-A6C34878D82A}">
                    <a16:rowId xmlns:a16="http://schemas.microsoft.com/office/drawing/2014/main" val="373176786"/>
                  </a:ext>
                </a:extLst>
              </a:tr>
              <a:tr h="1714938">
                <a:tc>
                  <a:txBody>
                    <a:bodyPr/>
                    <a:lstStyle/>
                    <a:p>
                      <a:r>
                        <a:rPr lang="en-CA" sz="2800">
                          <a:solidFill>
                            <a:schemeClr val="bg1"/>
                          </a:solidFill>
                        </a:rPr>
                        <a:t>Month</a:t>
                      </a:r>
                    </a:p>
                  </a:txBody>
                  <a:tcPr marL="76345" marR="76345" marT="38172" marB="38172">
                    <a:solidFill>
                      <a:schemeClr val="accent3">
                        <a:lumMod val="75000"/>
                      </a:schemeClr>
                    </a:solidFill>
                  </a:tcPr>
                </a:tc>
                <a:tc>
                  <a:txBody>
                    <a:bodyPr/>
                    <a:lstStyle/>
                    <a:p>
                      <a:r>
                        <a:rPr lang="en-CA" sz="2800">
                          <a:solidFill>
                            <a:schemeClr val="bg1"/>
                          </a:solidFill>
                        </a:rPr>
                        <a:t>Daytime exceedances:</a:t>
                      </a:r>
                    </a:p>
                    <a:p>
                      <a:r>
                        <a:rPr lang="en-CA" sz="2800">
                          <a:solidFill>
                            <a:schemeClr val="bg1"/>
                          </a:solidFill>
                        </a:rPr>
                        <a:t>(7:01 – 19:00)</a:t>
                      </a:r>
                    </a:p>
                  </a:txBody>
                  <a:tcPr marL="76345" marR="76345" marT="38172" marB="38172">
                    <a:solidFill>
                      <a:schemeClr val="accent3">
                        <a:lumMod val="75000"/>
                      </a:schemeClr>
                    </a:solidFill>
                  </a:tcPr>
                </a:tc>
                <a:tc>
                  <a:txBody>
                    <a:bodyPr/>
                    <a:lstStyle/>
                    <a:p>
                      <a:r>
                        <a:rPr lang="en-CA" sz="2800">
                          <a:solidFill>
                            <a:schemeClr val="bg1"/>
                          </a:solidFill>
                        </a:rPr>
                        <a:t>Evening exceedances:</a:t>
                      </a:r>
                    </a:p>
                    <a:p>
                      <a:r>
                        <a:rPr lang="en-CA" sz="2800">
                          <a:solidFill>
                            <a:schemeClr val="bg1"/>
                          </a:solidFill>
                        </a:rPr>
                        <a:t>(19:01 – 23:00)</a:t>
                      </a:r>
                    </a:p>
                  </a:txBody>
                  <a:tcPr marL="76345" marR="76345" marT="38172" marB="38172">
                    <a:solidFill>
                      <a:schemeClr val="accent3">
                        <a:lumMod val="75000"/>
                      </a:schemeClr>
                    </a:solidFill>
                  </a:tcPr>
                </a:tc>
                <a:tc>
                  <a:txBody>
                    <a:bodyPr/>
                    <a:lstStyle/>
                    <a:p>
                      <a:r>
                        <a:rPr lang="en-CA" sz="2800">
                          <a:solidFill>
                            <a:schemeClr val="bg1"/>
                          </a:solidFill>
                        </a:rPr>
                        <a:t>Overnight exceedances:</a:t>
                      </a:r>
                    </a:p>
                    <a:p>
                      <a:r>
                        <a:rPr lang="en-CA" sz="2800">
                          <a:solidFill>
                            <a:schemeClr val="bg1"/>
                          </a:solidFill>
                        </a:rPr>
                        <a:t>(23:01 – 07:00)</a:t>
                      </a:r>
                    </a:p>
                  </a:txBody>
                  <a:tcPr marL="76345" marR="76345" marT="38172" marB="38172">
                    <a:solidFill>
                      <a:schemeClr val="accent3">
                        <a:lumMod val="75000"/>
                      </a:schemeClr>
                    </a:solidFill>
                  </a:tcPr>
                </a:tc>
                <a:tc>
                  <a:txBody>
                    <a:bodyPr/>
                    <a:lstStyle/>
                    <a:p>
                      <a:r>
                        <a:rPr lang="en-CA" sz="2800">
                          <a:solidFill>
                            <a:schemeClr val="bg1"/>
                          </a:solidFill>
                        </a:rPr>
                        <a:t># of days with active construction</a:t>
                      </a:r>
                    </a:p>
                  </a:txBody>
                  <a:tcPr marL="76345" marR="76345" marT="38172" marB="38172">
                    <a:solidFill>
                      <a:schemeClr val="accent3">
                        <a:lumMod val="75000"/>
                      </a:schemeClr>
                    </a:solidFill>
                  </a:tcPr>
                </a:tc>
                <a:tc>
                  <a:txBody>
                    <a:bodyPr/>
                    <a:lstStyle/>
                    <a:p>
                      <a:r>
                        <a:rPr lang="en-CA" sz="2800">
                          <a:solidFill>
                            <a:schemeClr val="bg1"/>
                          </a:solidFill>
                        </a:rPr>
                        <a:t># of complaints</a:t>
                      </a:r>
                    </a:p>
                  </a:txBody>
                  <a:tcPr marL="76345" marR="76345" marT="38172" marB="38172">
                    <a:solidFill>
                      <a:schemeClr val="accent3">
                        <a:lumMod val="75000"/>
                      </a:schemeClr>
                    </a:solidFill>
                  </a:tcPr>
                </a:tc>
                <a:tc>
                  <a:txBody>
                    <a:bodyPr/>
                    <a:lstStyle/>
                    <a:p>
                      <a:r>
                        <a:rPr lang="en-CA" sz="2800">
                          <a:solidFill>
                            <a:schemeClr val="bg1"/>
                          </a:solidFill>
                        </a:rPr>
                        <a:t>Average PPV (mm/s) of Exceedances</a:t>
                      </a:r>
                    </a:p>
                  </a:txBody>
                  <a:tcPr marL="76345" marR="76345" marT="38172" marB="38172">
                    <a:solidFill>
                      <a:schemeClr val="accent3">
                        <a:lumMod val="75000"/>
                      </a:schemeClr>
                    </a:solidFill>
                  </a:tcPr>
                </a:tc>
                <a:tc>
                  <a:txBody>
                    <a:bodyPr/>
                    <a:lstStyle/>
                    <a:p>
                      <a:r>
                        <a:rPr lang="en-CA" sz="2800">
                          <a:solidFill>
                            <a:schemeClr val="bg1"/>
                          </a:solidFill>
                        </a:rPr>
                        <a:t>Main Scheduled Activity</a:t>
                      </a:r>
                    </a:p>
                  </a:txBody>
                  <a:tcPr marL="76345" marR="76345" marT="38172" marB="38172">
                    <a:solidFill>
                      <a:schemeClr val="accent3">
                        <a:lumMod val="75000"/>
                      </a:schemeClr>
                    </a:solidFill>
                  </a:tcPr>
                </a:tc>
                <a:tc>
                  <a:txBody>
                    <a:bodyPr/>
                    <a:lstStyle/>
                    <a:p>
                      <a:r>
                        <a:rPr lang="en-CA" sz="2800">
                          <a:solidFill>
                            <a:schemeClr val="bg1"/>
                          </a:solidFill>
                        </a:rPr>
                        <a:t>Corrective Action </a:t>
                      </a:r>
                    </a:p>
                  </a:txBody>
                  <a:tcPr marL="76345" marR="76345" marT="38172" marB="38172">
                    <a:solidFill>
                      <a:schemeClr val="accent3">
                        <a:lumMod val="75000"/>
                      </a:schemeClr>
                    </a:solidFill>
                  </a:tcPr>
                </a:tc>
                <a:extLst>
                  <a:ext uri="{0D108BD9-81ED-4DB2-BD59-A6C34878D82A}">
                    <a16:rowId xmlns:a16="http://schemas.microsoft.com/office/drawing/2014/main" val="1562699361"/>
                  </a:ext>
                </a:extLst>
              </a:tr>
              <a:tr h="1195260">
                <a:tc>
                  <a:txBody>
                    <a:bodyPr/>
                    <a:lstStyle/>
                    <a:p>
                      <a:endParaRPr lang="en-CA" sz="2800" b="1"/>
                    </a:p>
                  </a:txBody>
                  <a:tcPr marL="76345" marR="76345" marT="38172" marB="38172" anchor="ctr"/>
                </a:tc>
                <a:tc>
                  <a:txBody>
                    <a:bodyPr/>
                    <a:lstStyle/>
                    <a:p>
                      <a:pPr algn="ctr"/>
                      <a:r>
                        <a:rPr lang="en-CA" sz="2800"/>
                        <a:t>0</a:t>
                      </a:r>
                    </a:p>
                  </a:txBody>
                  <a:tcPr marL="76345" marR="76345" marT="38172" marB="38172" anchor="ctr"/>
                </a:tc>
                <a:tc>
                  <a:txBody>
                    <a:bodyPr/>
                    <a:lstStyle/>
                    <a:p>
                      <a:pPr algn="ctr"/>
                      <a:r>
                        <a:rPr lang="en-CA" sz="2800"/>
                        <a:t>0</a:t>
                      </a:r>
                    </a:p>
                  </a:txBody>
                  <a:tcPr marL="76345" marR="76345" marT="38172" marB="38172" anchor="ctr"/>
                </a:tc>
                <a:tc>
                  <a:txBody>
                    <a:bodyPr/>
                    <a:lstStyle/>
                    <a:p>
                      <a:pPr algn="ctr"/>
                      <a:r>
                        <a:rPr lang="en-CA" sz="2800"/>
                        <a:t>0</a:t>
                      </a:r>
                    </a:p>
                  </a:txBody>
                  <a:tcPr marL="76345" marR="76345" marT="38172" marB="38172"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en-CA" sz="2800"/>
                        <a:t>0</a:t>
                      </a:r>
                    </a:p>
                  </a:txBody>
                  <a:tcPr marL="76345" marR="76345" marT="38172" marB="38172"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en-CA" sz="2800"/>
                        <a:t>0</a:t>
                      </a:r>
                    </a:p>
                  </a:txBody>
                  <a:tcPr marL="76345" marR="76345" marT="38172" marB="38172" anchor="ctr"/>
                </a:tc>
                <a:tc>
                  <a:txBody>
                    <a:bodyPr/>
                    <a:lstStyle/>
                    <a:p>
                      <a:pPr algn="ctr"/>
                      <a:r>
                        <a:rPr lang="en-CA" sz="2800"/>
                        <a:t>N/A</a:t>
                      </a:r>
                    </a:p>
                  </a:txBody>
                  <a:tcPr marL="76345" marR="76345" marT="38172" marB="38172" anchor="ctr"/>
                </a:tc>
                <a:tc>
                  <a:txBody>
                    <a:bodyPr/>
                    <a:lstStyle/>
                    <a:p>
                      <a:pPr lvl="0" algn="l">
                        <a:lnSpc>
                          <a:spcPct val="100000"/>
                        </a:lnSpc>
                        <a:spcBef>
                          <a:spcPts val="0"/>
                        </a:spcBef>
                        <a:spcAft>
                          <a:spcPts val="0"/>
                        </a:spcAft>
                        <a:buNone/>
                      </a:pPr>
                      <a:endParaRPr lang="en-CA" sz="2800" b="0" i="0" u="none" strike="noStrike" noProof="0">
                        <a:solidFill>
                          <a:srgbClr val="191919"/>
                        </a:solidFill>
                        <a:latin typeface="AvenirNext LT Pro Regular"/>
                      </a:endParaRPr>
                    </a:p>
                  </a:txBody>
                  <a:tcPr marL="76345" marR="76345" marT="38172" marB="38172" anchor="ctr"/>
                </a:tc>
                <a:tc>
                  <a:txBody>
                    <a:bodyPr/>
                    <a:lstStyle/>
                    <a:p>
                      <a:pPr marL="0" marR="0" lvl="0" indent="0" algn="l" defTabSz="1507846">
                        <a:lnSpc>
                          <a:spcPct val="100000"/>
                        </a:lnSpc>
                        <a:spcBef>
                          <a:spcPts val="0"/>
                        </a:spcBef>
                        <a:spcAft>
                          <a:spcPts val="0"/>
                        </a:spcAft>
                        <a:buNone/>
                        <a:tabLst/>
                        <a:defRPr/>
                      </a:pPr>
                      <a:r>
                        <a:rPr lang="en-CA" sz="2800" b="0" i="0" u="none" strike="noStrike" noProof="0">
                          <a:solidFill>
                            <a:srgbClr val="191919"/>
                          </a:solidFill>
                          <a:latin typeface="AvenirNext LT Pro Regular"/>
                        </a:rPr>
                        <a:t>N/A</a:t>
                      </a:r>
                      <a:endParaRPr lang="en-US" sz="2800"/>
                    </a:p>
                  </a:txBody>
                  <a:tcPr marL="76345" marR="76345" marT="38172" marB="38172" anchor="ctr"/>
                </a:tc>
                <a:extLst>
                  <a:ext uri="{0D108BD9-81ED-4DB2-BD59-A6C34878D82A}">
                    <a16:rowId xmlns:a16="http://schemas.microsoft.com/office/drawing/2014/main" val="4245959184"/>
                  </a:ext>
                </a:extLst>
              </a:tr>
              <a:tr h="788135">
                <a:tc>
                  <a:txBody>
                    <a:bodyPr/>
                    <a:lstStyle/>
                    <a:p>
                      <a:endParaRPr lang="en-CA" sz="2800" b="1"/>
                    </a:p>
                  </a:txBody>
                  <a:tcPr marL="76345" marR="76345" marT="38172" marB="38172" anchor="ctr"/>
                </a:tc>
                <a:tc>
                  <a:txBody>
                    <a:bodyPr/>
                    <a:lstStyle/>
                    <a:p>
                      <a:pPr algn="ctr"/>
                      <a:endParaRPr lang="en-CA" sz="2800"/>
                    </a:p>
                  </a:txBody>
                  <a:tcPr marL="76345" marR="76345" marT="38172" marB="38172" anchor="ctr"/>
                </a:tc>
                <a:tc>
                  <a:txBody>
                    <a:bodyPr/>
                    <a:lstStyle/>
                    <a:p>
                      <a:pPr algn="ctr"/>
                      <a:endParaRPr lang="en-CA" sz="2800"/>
                    </a:p>
                  </a:txBody>
                  <a:tcPr marL="76345" marR="76345" marT="38172" marB="38172" anchor="ctr"/>
                </a:tc>
                <a:tc>
                  <a:txBody>
                    <a:bodyPr/>
                    <a:lstStyle/>
                    <a:p>
                      <a:pPr algn="ctr"/>
                      <a:endParaRPr lang="en-CA" sz="2800"/>
                    </a:p>
                  </a:txBody>
                  <a:tcPr marL="76345" marR="76345" marT="38172" marB="38172" anchor="ctr"/>
                </a:tc>
                <a:tc>
                  <a:txBody>
                    <a:bodyPr/>
                    <a:lstStyle/>
                    <a:p>
                      <a:pPr algn="ctr"/>
                      <a:endParaRPr lang="en-CA" sz="2800"/>
                    </a:p>
                  </a:txBody>
                  <a:tcPr marL="76345" marR="76345" marT="38172" marB="38172" anchor="ctr"/>
                </a:tc>
                <a:tc>
                  <a:txBody>
                    <a:bodyPr/>
                    <a:lstStyle/>
                    <a:p>
                      <a:pPr algn="ctr"/>
                      <a:endParaRPr lang="en-CA" sz="2800"/>
                    </a:p>
                  </a:txBody>
                  <a:tcPr marL="76345" marR="76345" marT="38172" marB="38172" anchor="ctr"/>
                </a:tc>
                <a:tc>
                  <a:txBody>
                    <a:bodyPr/>
                    <a:lstStyle/>
                    <a:p>
                      <a:pPr algn="ctr"/>
                      <a:endParaRPr lang="en-CA" sz="2800"/>
                    </a:p>
                  </a:txBody>
                  <a:tcPr marL="76345" marR="76345" marT="38172" marB="38172" anchor="ct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endParaRPr lang="en-CA" sz="2800"/>
                    </a:p>
                  </a:txBody>
                  <a:tcPr marL="76345" marR="76345" marT="38172" marB="38172" anchor="ct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endParaRPr lang="en-CA" sz="2800"/>
                    </a:p>
                  </a:txBody>
                  <a:tcPr marL="76345" marR="76345" marT="38172" marB="38172" anchor="ctr"/>
                </a:tc>
                <a:extLst>
                  <a:ext uri="{0D108BD9-81ED-4DB2-BD59-A6C34878D82A}">
                    <a16:rowId xmlns:a16="http://schemas.microsoft.com/office/drawing/2014/main" val="462044231"/>
                  </a:ext>
                </a:extLst>
              </a:tr>
            </a:tbl>
          </a:graphicData>
        </a:graphic>
      </p:graphicFrame>
      <p:sp>
        <p:nvSpPr>
          <p:cNvPr id="4" name="TextBox 3">
            <a:extLst>
              <a:ext uri="{FF2B5EF4-FFF2-40B4-BE49-F238E27FC236}">
                <a16:creationId xmlns:a16="http://schemas.microsoft.com/office/drawing/2014/main" id="{3B4E5937-5DAE-05E4-8ED9-220C2A62D216}"/>
              </a:ext>
            </a:extLst>
          </p:cNvPr>
          <p:cNvSpPr txBox="1"/>
          <p:nvPr/>
        </p:nvSpPr>
        <p:spPr>
          <a:xfrm>
            <a:off x="2247838" y="3980103"/>
            <a:ext cx="15012939" cy="584775"/>
          </a:xfrm>
          <a:prstGeom prst="rect">
            <a:avLst/>
          </a:prstGeom>
          <a:noFill/>
        </p:spPr>
        <p:txBody>
          <a:bodyPr wrap="square"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Location of Monitor</a:t>
            </a:r>
            <a:r>
              <a:rPr kumimoji="0" lang="en-US" sz="2004" b="1"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2004"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59A5319D-9E6C-4D5C-9B6A-30E58E7B0D57}"/>
              </a:ext>
            </a:extLst>
          </p:cNvPr>
          <p:cNvSpPr txBox="1"/>
          <p:nvPr/>
        </p:nvSpPr>
        <p:spPr>
          <a:xfrm>
            <a:off x="896112" y="10374691"/>
            <a:ext cx="11411712" cy="1938992"/>
          </a:xfrm>
          <a:prstGeom prst="rect">
            <a:avLst/>
          </a:prstGeom>
          <a:noFill/>
        </p:spPr>
        <p:txBody>
          <a:bodyPr wrap="square">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*Number of days for daytime, evening, and overnight are not mutually exclusive </a:t>
            </a:r>
          </a:p>
          <a:p>
            <a:pPr marL="0" marR="0" lvl="0" indent="0" algn="l" defTabSz="15078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(e.g. if Aug 5 has exceedances at 14:00, 20:30, and 1:15, then August 5 is counted in all three categories</a:t>
            </a:r>
          </a:p>
          <a:p>
            <a:pPr marL="0" marR="0" lvl="0" indent="0" algn="l" defTabSz="1507846"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15078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 Days where no work was scheduled have been omitted</a:t>
            </a:r>
          </a:p>
        </p:txBody>
      </p:sp>
      <p:sp>
        <p:nvSpPr>
          <p:cNvPr id="8" name="TextBox 7">
            <a:extLst>
              <a:ext uri="{FF2B5EF4-FFF2-40B4-BE49-F238E27FC236}">
                <a16:creationId xmlns:a16="http://schemas.microsoft.com/office/drawing/2014/main" id="{9ADA379C-BF00-63E7-ABCA-B084D50C0824}"/>
              </a:ext>
            </a:extLst>
          </p:cNvPr>
          <p:cNvSpPr txBox="1"/>
          <p:nvPr/>
        </p:nvSpPr>
        <p:spPr>
          <a:xfrm>
            <a:off x="2318104" y="2260633"/>
            <a:ext cx="15575566" cy="1531445"/>
          </a:xfrm>
          <a:prstGeom prst="rect">
            <a:avLst/>
          </a:prstGeom>
          <a:solidFill>
            <a:schemeClr val="accent4">
              <a:lumMod val="20000"/>
              <a:lumOff val="80000"/>
            </a:schemeClr>
          </a:solidFill>
        </p:spPr>
        <p:txBody>
          <a:bodyPr wrap="square">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en-CA" sz="2338" b="1" i="0" u="none" strike="noStrike" kern="1200" cap="none" spc="0" normalizeH="0" baseline="0" noProof="0">
                <a:ln>
                  <a:noFill/>
                </a:ln>
                <a:solidFill>
                  <a:prstClr val="black"/>
                </a:solidFill>
                <a:effectLst/>
                <a:uLnTx/>
                <a:uFillTx/>
                <a:latin typeface="Aptos Display" panose="02110004020202020204"/>
                <a:ea typeface="+mn-ea"/>
                <a:cs typeface="+mn-cs"/>
              </a:rPr>
              <a:t>Definition: Peak Particle Velocity (PPV)</a:t>
            </a:r>
          </a:p>
          <a:p>
            <a:pPr marL="0" marR="0" lvl="0" indent="0" algn="l" defTabSz="1507846" rtl="0" eaLnBrk="1" fontAlgn="auto" latinLnBrk="0" hangingPunct="1">
              <a:lnSpc>
                <a:spcPct val="100000"/>
              </a:lnSpc>
              <a:spcBef>
                <a:spcPts val="0"/>
              </a:spcBef>
              <a:spcAft>
                <a:spcPts val="0"/>
              </a:spcAft>
              <a:buClrTx/>
              <a:buSzTx/>
              <a:buFontTx/>
              <a:buNone/>
              <a:tabLst/>
              <a:defRPr/>
            </a:pPr>
            <a:r>
              <a:rPr kumimoji="0" lang="en-CA" sz="2338" b="0" i="0" u="none" strike="noStrike" kern="1200" cap="none" spc="0" normalizeH="0" baseline="0" noProof="0">
                <a:ln>
                  <a:noFill/>
                </a:ln>
                <a:solidFill>
                  <a:prstClr val="black"/>
                </a:solidFill>
                <a:effectLst/>
                <a:uLnTx/>
                <a:uFillTx/>
                <a:latin typeface="Aptos Display" panose="02110004020202020204"/>
                <a:ea typeface="+mn-ea"/>
                <a:cs typeface="+mn-cs"/>
              </a:rPr>
              <a:t>Construction vibration is measured using Peak Particle Velocity, expressed in millimetres per second (mm/s). PPV represents the maximum speed at which ground particles move because of construction activity and is the industry-standard metric used to assess the potential for vibratory impacts</a:t>
            </a:r>
          </a:p>
        </p:txBody>
      </p:sp>
    </p:spTree>
    <p:extLst>
      <p:ext uri="{BB962C8B-B14F-4D97-AF65-F5344CB8AC3E}">
        <p14:creationId xmlns:p14="http://schemas.microsoft.com/office/powerpoint/2010/main" val="2724006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5264-FB65-1C05-16D6-2CC4ADD29154}"/>
              </a:ext>
            </a:extLst>
          </p:cNvPr>
          <p:cNvSpPr>
            <a:spLocks noGrp="1"/>
          </p:cNvSpPr>
          <p:nvPr>
            <p:ph type="title"/>
          </p:nvPr>
        </p:nvSpPr>
        <p:spPr>
          <a:xfrm>
            <a:off x="767100" y="919768"/>
            <a:ext cx="18526296" cy="620790"/>
          </a:xfrm>
        </p:spPr>
        <p:txBody>
          <a:bodyPr/>
          <a:lstStyle/>
          <a:p>
            <a:r>
              <a:rPr lang="en-CA" sz="4800">
                <a:latin typeface="Avenir Next LT Pro" panose="020B0504020202020204" pitchFamily="34" charset="0"/>
              </a:rPr>
              <a:t>Source-Based Mitigations for Noise and Vibration </a:t>
            </a:r>
            <a:endParaRPr lang="en-US" sz="480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E198A45F-85F7-7232-BCDE-0288C193F497}"/>
              </a:ext>
            </a:extLst>
          </p:cNvPr>
          <p:cNvSpPr>
            <a:spLocks noGrp="1"/>
          </p:cNvSpPr>
          <p:nvPr>
            <p:ph type="sldNum" sz="quarter" idx="12"/>
          </p:nvPr>
        </p:nvSpPr>
        <p:spPr/>
        <p:txBody>
          <a:bodyPr/>
          <a:lstStyle/>
          <a:p>
            <a:fld id="{317A6AA1-567A-0645-9FAA-DE493F5696FE}" type="slidenum">
              <a:rPr lang="en-US" smtClean="0"/>
              <a:pPr/>
              <a:t>23</a:t>
            </a:fld>
            <a:endParaRPr lang="en-US"/>
          </a:p>
        </p:txBody>
      </p:sp>
      <p:sp>
        <p:nvSpPr>
          <p:cNvPr id="7" name="TextBox 6">
            <a:extLst>
              <a:ext uri="{FF2B5EF4-FFF2-40B4-BE49-F238E27FC236}">
                <a16:creationId xmlns:a16="http://schemas.microsoft.com/office/drawing/2014/main" id="{4245771E-07FB-C653-DB12-C0DFE16DBF41}"/>
              </a:ext>
            </a:extLst>
          </p:cNvPr>
          <p:cNvSpPr txBox="1"/>
          <p:nvPr/>
        </p:nvSpPr>
        <p:spPr>
          <a:xfrm>
            <a:off x="767100" y="1770906"/>
            <a:ext cx="17981386" cy="1000273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CA" sz="2800" b="1">
                <a:latin typeface="+mn-lt"/>
              </a:rPr>
              <a:t>Equipment Sound Control: </a:t>
            </a:r>
            <a:r>
              <a:rPr lang="en-CA" sz="2800">
                <a:latin typeface="+mn-lt"/>
              </a:rPr>
              <a:t>Noise and vibration levels are benchmarked for typical construction equipment (excavators, dozers, cranes, concrete saws, </a:t>
            </a:r>
            <a:r>
              <a:rPr lang="en-CA" sz="2800" err="1">
                <a:latin typeface="+mn-lt"/>
              </a:rPr>
              <a:t>etc</a:t>
            </a:r>
            <a:r>
              <a:rPr lang="en-CA" sz="2800">
                <a:latin typeface="+mn-lt"/>
              </a:rPr>
              <a:t>). Equipment is operated with mufflers, silencers, or acoustic modifications where feasible to ensure levels remain as low as reasonably achievable. </a:t>
            </a:r>
          </a:p>
          <a:p>
            <a:endParaRPr lang="en-CA" sz="2800">
              <a:latin typeface="+mn-lt"/>
            </a:endParaRPr>
          </a:p>
          <a:p>
            <a:r>
              <a:rPr lang="en-CA" sz="2800" b="1">
                <a:latin typeface="+mn-lt"/>
              </a:rPr>
              <a:t>Equipment Maintenance and Age: </a:t>
            </a:r>
            <a:r>
              <a:rPr lang="en-CA" sz="2800">
                <a:latin typeface="+mn-lt"/>
              </a:rPr>
              <a:t>Preventative maintenance, use of newer units where possible, and replacement of outdated or faulty machinery are core mitigation practices. </a:t>
            </a:r>
          </a:p>
          <a:p>
            <a:endParaRPr lang="en-CA" sz="2800">
              <a:latin typeface="+mn-lt"/>
            </a:endParaRPr>
          </a:p>
          <a:p>
            <a:r>
              <a:rPr lang="en-CA" sz="2800" b="1">
                <a:latin typeface="+mn-lt"/>
              </a:rPr>
              <a:t>Activity Scheduling: </a:t>
            </a:r>
            <a:r>
              <a:rPr lang="en-CA" sz="2800">
                <a:latin typeface="+mn-lt"/>
              </a:rPr>
              <a:t>Work that risks nighttime exceedances must be carefully justified and managed with additional controls. </a:t>
            </a:r>
          </a:p>
          <a:p>
            <a:endParaRPr lang="en-CA" sz="2800">
              <a:latin typeface="+mn-lt"/>
            </a:endParaRPr>
          </a:p>
          <a:p>
            <a:r>
              <a:rPr lang="en-CA" sz="2800" b="1">
                <a:latin typeface="+mn-lt"/>
              </a:rPr>
              <a:t>Operational Practices: </a:t>
            </a:r>
            <a:r>
              <a:rPr lang="en-CA" sz="2800">
                <a:latin typeface="+mn-lt"/>
              </a:rPr>
              <a:t>Use of quitter construction techniques (</a:t>
            </a:r>
            <a:r>
              <a:rPr lang="en-CA" sz="2800" err="1">
                <a:latin typeface="+mn-lt"/>
              </a:rPr>
              <a:t>e.g</a:t>
            </a:r>
            <a:r>
              <a:rPr lang="en-CA" sz="2800">
                <a:latin typeface="+mn-lt"/>
              </a:rPr>
              <a:t> hydraulic rather than pneumatic tools, low vibration piling methods), proper equipment staging to reduce cumulative effects, and avoidance of idling to limit unnecessary noise </a:t>
            </a:r>
          </a:p>
          <a:p>
            <a:endParaRPr lang="en-CA" sz="2800">
              <a:latin typeface="+mn-lt"/>
            </a:endParaRPr>
          </a:p>
          <a:p>
            <a:r>
              <a:rPr lang="en-CA" sz="2800" b="1">
                <a:latin typeface="+mn-lt"/>
              </a:rPr>
              <a:t>Monitoring and Alerts: </a:t>
            </a:r>
            <a:r>
              <a:rPr lang="en-CA" sz="2800">
                <a:latin typeface="+mn-lt"/>
              </a:rPr>
              <a:t>24/7 monitoring is in place at sensitive locations and is reviewed by noise consultants. If levels exceed defined thresholds, automatic alerts are triggered for investigation and corrective action (</a:t>
            </a:r>
            <a:r>
              <a:rPr lang="en-CA" sz="2800" err="1">
                <a:latin typeface="+mn-lt"/>
              </a:rPr>
              <a:t>e.g</a:t>
            </a:r>
            <a:r>
              <a:rPr lang="en-CA" sz="2800">
                <a:latin typeface="+mn-lt"/>
              </a:rPr>
              <a:t> adjusting work methods, equipment deployment, or sequencing). Metrolinx has staff every night to ensure compliance. In addition, Metrolinx will be sending a member of the project team on top of regular field staff to monitor first-hand experience with noise.  </a:t>
            </a:r>
          </a:p>
          <a:p>
            <a:endParaRPr lang="en-CA" sz="2800">
              <a:latin typeface="+mn-lt"/>
            </a:endParaRPr>
          </a:p>
          <a:p>
            <a:r>
              <a:rPr lang="en-CA" sz="2800" b="1">
                <a:latin typeface="+mn-lt"/>
              </a:rPr>
              <a:t>Compliance with Criteria: </a:t>
            </a:r>
            <a:r>
              <a:rPr lang="en-CA" sz="2800">
                <a:latin typeface="+mn-lt"/>
              </a:rPr>
              <a:t>Thresholds are based on baseline measurements of existing ambient noise. Alarm levels are set relative to baseline plus allowable margins. Exceedances trigger review and if needed, immediate source-based mitigation. </a:t>
            </a:r>
          </a:p>
        </p:txBody>
      </p:sp>
    </p:spTree>
    <p:extLst>
      <p:ext uri="{BB962C8B-B14F-4D97-AF65-F5344CB8AC3E}">
        <p14:creationId xmlns:p14="http://schemas.microsoft.com/office/powerpoint/2010/main" val="39879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4E61A-AF8A-787D-CC03-F471ECD438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5C058-95CE-2DF8-A167-8B140467B977}"/>
              </a:ext>
            </a:extLst>
          </p:cNvPr>
          <p:cNvSpPr>
            <a:spLocks noGrp="1"/>
          </p:cNvSpPr>
          <p:nvPr>
            <p:ph type="title"/>
          </p:nvPr>
        </p:nvSpPr>
        <p:spPr>
          <a:xfrm>
            <a:off x="782102" y="738232"/>
            <a:ext cx="18526296" cy="620790"/>
          </a:xfrm>
        </p:spPr>
        <p:txBody>
          <a:bodyPr/>
          <a:lstStyle/>
          <a:p>
            <a:r>
              <a:rPr lang="en-CA" sz="4800"/>
              <a:t>Important Context for Interpreting Air Quality Monitoring Data</a:t>
            </a:r>
          </a:p>
        </p:txBody>
      </p:sp>
      <p:sp>
        <p:nvSpPr>
          <p:cNvPr id="3" name="Slide Number Placeholder 2">
            <a:extLst>
              <a:ext uri="{FF2B5EF4-FFF2-40B4-BE49-F238E27FC236}">
                <a16:creationId xmlns:a16="http://schemas.microsoft.com/office/drawing/2014/main" id="{05D41338-4331-C103-B63C-D75B200E94BD}"/>
              </a:ext>
            </a:extLst>
          </p:cNvPr>
          <p:cNvSpPr>
            <a:spLocks noGrp="1"/>
          </p:cNvSpPr>
          <p:nvPr>
            <p:ph type="sldNum" sz="quarter" idx="12"/>
          </p:nvPr>
        </p:nvSpPr>
        <p:spPr/>
        <p:txBody>
          <a:bodyPr/>
          <a:lstStyle/>
          <a:p>
            <a:fld id="{317A6AA1-567A-0645-9FAA-DE493F5696FE}" type="slidenum">
              <a:rPr lang="en-US" smtClean="0"/>
              <a:pPr/>
              <a:t>24</a:t>
            </a:fld>
            <a:endParaRPr lang="en-US"/>
          </a:p>
        </p:txBody>
      </p:sp>
      <p:sp>
        <p:nvSpPr>
          <p:cNvPr id="6" name="TextBox 5">
            <a:extLst>
              <a:ext uri="{FF2B5EF4-FFF2-40B4-BE49-F238E27FC236}">
                <a16:creationId xmlns:a16="http://schemas.microsoft.com/office/drawing/2014/main" id="{5A7255F8-11A9-3952-42C8-1DB4C61045F7}"/>
              </a:ext>
            </a:extLst>
          </p:cNvPr>
          <p:cNvSpPr txBox="1"/>
          <p:nvPr/>
        </p:nvSpPr>
        <p:spPr>
          <a:xfrm>
            <a:off x="782102" y="8991014"/>
            <a:ext cx="18526296" cy="2554545"/>
          </a:xfrm>
          <a:prstGeom prst="rect">
            <a:avLst/>
          </a:prstGeom>
          <a:solidFill>
            <a:srgbClr val="CC6600"/>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kern="0"/>
            </a:defPPr>
            <a:lvl1pPr>
              <a:buNone/>
              <a:defRPr sz="1800" b="1">
                <a:latin typeface="+mj-lt"/>
              </a:defRPr>
            </a:lvl1pPr>
          </a:lstStyle>
          <a:p>
            <a:r>
              <a:rPr lang="en-CA" sz="3200"/>
              <a:t>How exceedances are used</a:t>
            </a:r>
          </a:p>
          <a:p>
            <a:pPr marL="571500" indent="-571500">
              <a:buFont typeface="Arial" panose="020B0604020202020204" pitchFamily="34" charset="0"/>
              <a:buChar char="•"/>
            </a:pPr>
            <a:r>
              <a:rPr lang="en-CA" sz="3200" b="0"/>
              <a:t>Monitoring results are reviewed against established industry and regulatory guidelines</a:t>
            </a:r>
          </a:p>
          <a:p>
            <a:pPr marL="571500" indent="-571500">
              <a:buFont typeface="Arial" panose="020B0604020202020204" pitchFamily="34" charset="0"/>
              <a:buChar char="•"/>
            </a:pPr>
            <a:r>
              <a:rPr lang="en-CA" sz="3200" b="0"/>
              <a:t>Teams review each exceedance to identify causes</a:t>
            </a:r>
          </a:p>
          <a:p>
            <a:pPr marL="571500" indent="-571500">
              <a:buFont typeface="Arial" panose="020B0604020202020204" pitchFamily="34" charset="0"/>
              <a:buChar char="•"/>
            </a:pPr>
            <a:r>
              <a:rPr lang="en-CA" sz="3200" b="0"/>
              <a:t>Helps improve mitigation, scheduling, and community notifications</a:t>
            </a:r>
          </a:p>
          <a:p>
            <a:pPr marL="571500" indent="-571500">
              <a:buFont typeface="Arial" panose="020B0604020202020204" pitchFamily="34" charset="0"/>
              <a:buChar char="•"/>
            </a:pPr>
            <a:r>
              <a:rPr lang="en-CA" sz="3200" b="0"/>
              <a:t>Supports transparency and continuous air quality management</a:t>
            </a:r>
          </a:p>
        </p:txBody>
      </p:sp>
      <p:sp>
        <p:nvSpPr>
          <p:cNvPr id="10" name="TextBox 9">
            <a:extLst>
              <a:ext uri="{FF2B5EF4-FFF2-40B4-BE49-F238E27FC236}">
                <a16:creationId xmlns:a16="http://schemas.microsoft.com/office/drawing/2014/main" id="{784496DA-3AB3-304F-FEDA-D1BCEC29BA32}"/>
              </a:ext>
            </a:extLst>
          </p:cNvPr>
          <p:cNvSpPr txBox="1"/>
          <p:nvPr/>
        </p:nvSpPr>
        <p:spPr>
          <a:xfrm>
            <a:off x="795702" y="1681464"/>
            <a:ext cx="18526296" cy="2062103"/>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buNone/>
            </a:pPr>
            <a:r>
              <a:rPr lang="en-CA" sz="3200" b="1">
                <a:solidFill>
                  <a:schemeClr val="tx1"/>
                </a:solidFill>
                <a:latin typeface="+mj-lt"/>
              </a:rPr>
              <a:t>What is being measured:</a:t>
            </a:r>
            <a:endParaRPr lang="en-CA" sz="3200">
              <a:solidFill>
                <a:schemeClr val="tx1"/>
              </a:solidFill>
              <a:latin typeface="+mj-lt"/>
            </a:endParaRPr>
          </a:p>
          <a:p>
            <a:pPr marL="571500" indent="-571500">
              <a:buFont typeface="Arial" panose="020B0604020202020204" pitchFamily="34" charset="0"/>
              <a:buChar char="•"/>
            </a:pPr>
            <a:r>
              <a:rPr lang="en-CA" sz="3200">
                <a:solidFill>
                  <a:schemeClr val="tx1"/>
                </a:solidFill>
                <a:latin typeface="+mj-lt"/>
              </a:rPr>
              <a:t>Air quality monitoring measures airborne dust, known as particulate matter (PM). Results are reported in micrograms per cubic metre (µg/m³), which indicates the amount of dust particles present in a given volume of air during a monitoring period.</a:t>
            </a:r>
          </a:p>
        </p:txBody>
      </p:sp>
      <p:sp>
        <p:nvSpPr>
          <p:cNvPr id="12" name="TextBox 11">
            <a:extLst>
              <a:ext uri="{FF2B5EF4-FFF2-40B4-BE49-F238E27FC236}">
                <a16:creationId xmlns:a16="http://schemas.microsoft.com/office/drawing/2014/main" id="{16C83203-4351-8639-BCA0-0A8492CD43F0}"/>
              </a:ext>
            </a:extLst>
          </p:cNvPr>
          <p:cNvSpPr txBox="1"/>
          <p:nvPr/>
        </p:nvSpPr>
        <p:spPr>
          <a:xfrm>
            <a:off x="795702" y="3895902"/>
            <a:ext cx="18526296" cy="2554545"/>
          </a:xfrm>
          <a:prstGeom prst="rect">
            <a:avLst/>
          </a:prstGeom>
          <a:solidFill>
            <a:schemeClr val="accent5">
              <a:lumMod val="60000"/>
              <a:lumOff val="4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buNone/>
            </a:pPr>
            <a:r>
              <a:rPr lang="en-CA" sz="3200" b="1">
                <a:solidFill>
                  <a:schemeClr val="tx1"/>
                </a:solidFill>
                <a:latin typeface="+mj-lt"/>
              </a:rPr>
              <a:t>What an “exceedance” means</a:t>
            </a:r>
            <a:endParaRPr lang="en-CA" sz="3200">
              <a:solidFill>
                <a:schemeClr val="tx1"/>
              </a:solidFill>
              <a:latin typeface="+mj-lt"/>
            </a:endParaRPr>
          </a:p>
          <a:p>
            <a:pPr marL="571500" indent="-571500">
              <a:buFont typeface="Arial" panose="020B0604020202020204" pitchFamily="34" charset="0"/>
              <a:buChar char="•"/>
            </a:pPr>
            <a:r>
              <a:rPr lang="en-CA" sz="3200">
                <a:solidFill>
                  <a:schemeClr val="tx1"/>
                </a:solidFill>
                <a:latin typeface="+mj-lt"/>
              </a:rPr>
              <a:t>An exceedance occurs when a monitored value is above a guideline or project-specific trigger level for a defined period of time. </a:t>
            </a:r>
          </a:p>
          <a:p>
            <a:pPr marL="571500" indent="-571500">
              <a:buFont typeface="Arial" panose="020B0604020202020204" pitchFamily="34" charset="0"/>
              <a:buChar char="•"/>
            </a:pPr>
            <a:r>
              <a:rPr lang="en-CA" sz="3200">
                <a:solidFill>
                  <a:schemeClr val="tx1"/>
                </a:solidFill>
                <a:latin typeface="+mj-lt"/>
              </a:rPr>
              <a:t>An exceedance does not automatically mean there is a health risk or that harm has occurred. Short-term exceedances can occur during active construction or changing weather conditions.</a:t>
            </a:r>
          </a:p>
        </p:txBody>
      </p:sp>
      <p:sp>
        <p:nvSpPr>
          <p:cNvPr id="14" name="TextBox 13">
            <a:extLst>
              <a:ext uri="{FF2B5EF4-FFF2-40B4-BE49-F238E27FC236}">
                <a16:creationId xmlns:a16="http://schemas.microsoft.com/office/drawing/2014/main" id="{12ABF355-6AAB-822F-A9EE-C2D84009EADE}"/>
              </a:ext>
            </a:extLst>
          </p:cNvPr>
          <p:cNvSpPr txBox="1"/>
          <p:nvPr/>
        </p:nvSpPr>
        <p:spPr>
          <a:xfrm>
            <a:off x="782102" y="6689679"/>
            <a:ext cx="18526296" cy="2062103"/>
          </a:xfrm>
          <a:prstGeom prst="rect">
            <a:avLst/>
          </a:prstGeom>
          <a:solidFill>
            <a:srgbClr val="D4840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buNone/>
            </a:pPr>
            <a:r>
              <a:rPr lang="en-CA" sz="3200" b="1">
                <a:latin typeface="+mj-lt"/>
              </a:rPr>
              <a:t>What the number means</a:t>
            </a:r>
            <a:endParaRPr lang="en-CA" sz="3200">
              <a:latin typeface="+mj-lt"/>
            </a:endParaRPr>
          </a:p>
          <a:p>
            <a:pPr marL="571500" indent="-571500">
              <a:buFont typeface="Arial" panose="020B0604020202020204" pitchFamily="34" charset="0"/>
              <a:buChar char="•"/>
            </a:pPr>
            <a:r>
              <a:rPr lang="en-CA" sz="3200">
                <a:latin typeface="+mj-lt"/>
              </a:rPr>
              <a:t>The air quality number represents the concentration of dust in the air at the time of monitoring.</a:t>
            </a:r>
          </a:p>
          <a:p>
            <a:pPr marL="571500" indent="-571500">
              <a:buFont typeface="Arial" panose="020B0604020202020204" pitchFamily="34" charset="0"/>
              <a:buChar char="•"/>
            </a:pPr>
            <a:r>
              <a:rPr lang="en-CA" sz="3200">
                <a:latin typeface="+mj-lt"/>
              </a:rPr>
              <a:t>Readings can vary throughout the day due to construction activity, weather, wind, traffic, and other nearby sources</a:t>
            </a:r>
          </a:p>
        </p:txBody>
      </p:sp>
    </p:spTree>
    <p:extLst>
      <p:ext uri="{BB962C8B-B14F-4D97-AF65-F5344CB8AC3E}">
        <p14:creationId xmlns:p14="http://schemas.microsoft.com/office/powerpoint/2010/main" val="83551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43E07-8CE0-6C18-1A71-8576F97B4C2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160C56-6744-7D30-AAA4-159FBB2F3DAC}"/>
              </a:ext>
            </a:extLst>
          </p:cNvPr>
          <p:cNvSpPr>
            <a:spLocks noGrp="1"/>
          </p:cNvSpPr>
          <p:nvPr>
            <p:ph type="sldNum" sz="quarter" idx="12"/>
          </p:nvPr>
        </p:nvSpPr>
        <p:spPr/>
        <p:txBody>
          <a:bodyPr/>
          <a:lstStyle/>
          <a:p>
            <a:fld id="{317A6AA1-567A-0645-9FAA-DE493F5696FE}" type="slidenum">
              <a:rPr lang="en-US" smtClean="0"/>
              <a:pPr/>
              <a:t>25</a:t>
            </a:fld>
            <a:endParaRPr lang="en-US"/>
          </a:p>
        </p:txBody>
      </p:sp>
      <p:sp>
        <p:nvSpPr>
          <p:cNvPr id="5" name="Title 1">
            <a:extLst>
              <a:ext uri="{FF2B5EF4-FFF2-40B4-BE49-F238E27FC236}">
                <a16:creationId xmlns:a16="http://schemas.microsoft.com/office/drawing/2014/main" id="{A3925B2B-0175-6879-C180-BB213EE25B8B}"/>
              </a:ext>
            </a:extLst>
          </p:cNvPr>
          <p:cNvSpPr>
            <a:spLocks noGrp="1"/>
          </p:cNvSpPr>
          <p:nvPr>
            <p:ph type="title"/>
          </p:nvPr>
        </p:nvSpPr>
        <p:spPr>
          <a:xfrm>
            <a:off x="606582" y="504200"/>
            <a:ext cx="18974813" cy="620790"/>
          </a:xfrm>
        </p:spPr>
        <p:txBody>
          <a:bodyPr/>
          <a:lstStyle/>
          <a:p>
            <a:r>
              <a:rPr lang="en-CA" sz="4800"/>
              <a:t>Air Quality Monitoring Summary for October – December 2025</a:t>
            </a:r>
          </a:p>
        </p:txBody>
      </p:sp>
      <p:graphicFrame>
        <p:nvGraphicFramePr>
          <p:cNvPr id="2" name="Content Placeholder 4">
            <a:extLst>
              <a:ext uri="{FF2B5EF4-FFF2-40B4-BE49-F238E27FC236}">
                <a16:creationId xmlns:a16="http://schemas.microsoft.com/office/drawing/2014/main" id="{4E500511-336D-FF77-19F9-D6D9D1AFE29B}"/>
              </a:ext>
            </a:extLst>
          </p:cNvPr>
          <p:cNvGraphicFramePr>
            <a:graphicFrameLocks noGrp="1"/>
          </p:cNvGraphicFramePr>
          <p:nvPr>
            <p:ph sz="quarter" idx="15"/>
            <p:extLst>
              <p:ext uri="{D42A27DB-BD31-4B8C-83A1-F6EECF244321}">
                <p14:modId xmlns:p14="http://schemas.microsoft.com/office/powerpoint/2010/main" val="4254683226"/>
              </p:ext>
            </p:extLst>
          </p:nvPr>
        </p:nvGraphicFramePr>
        <p:xfrm>
          <a:off x="606582" y="3673712"/>
          <a:ext cx="18974813" cy="8081735"/>
        </p:xfrm>
        <a:graphic>
          <a:graphicData uri="http://schemas.openxmlformats.org/drawingml/2006/table">
            <a:tbl>
              <a:tblPr firstRow="1" bandRow="1">
                <a:tableStyleId>{7DF18680-E054-41AD-8BC1-D1AEF772440D}</a:tableStyleId>
              </a:tblPr>
              <a:tblGrid>
                <a:gridCol w="1793485">
                  <a:extLst>
                    <a:ext uri="{9D8B030D-6E8A-4147-A177-3AD203B41FA5}">
                      <a16:colId xmlns:a16="http://schemas.microsoft.com/office/drawing/2014/main" val="2553048544"/>
                    </a:ext>
                  </a:extLst>
                </a:gridCol>
                <a:gridCol w="1758127">
                  <a:extLst>
                    <a:ext uri="{9D8B030D-6E8A-4147-A177-3AD203B41FA5}">
                      <a16:colId xmlns:a16="http://schemas.microsoft.com/office/drawing/2014/main" val="3728263903"/>
                    </a:ext>
                  </a:extLst>
                </a:gridCol>
                <a:gridCol w="1868414">
                  <a:extLst>
                    <a:ext uri="{9D8B030D-6E8A-4147-A177-3AD203B41FA5}">
                      <a16:colId xmlns:a16="http://schemas.microsoft.com/office/drawing/2014/main" val="1416113091"/>
                    </a:ext>
                  </a:extLst>
                </a:gridCol>
                <a:gridCol w="1947735">
                  <a:extLst>
                    <a:ext uri="{9D8B030D-6E8A-4147-A177-3AD203B41FA5}">
                      <a16:colId xmlns:a16="http://schemas.microsoft.com/office/drawing/2014/main" val="2743098822"/>
                    </a:ext>
                  </a:extLst>
                </a:gridCol>
                <a:gridCol w="1727402">
                  <a:extLst>
                    <a:ext uri="{9D8B030D-6E8A-4147-A177-3AD203B41FA5}">
                      <a16:colId xmlns:a16="http://schemas.microsoft.com/office/drawing/2014/main" val="784945374"/>
                    </a:ext>
                  </a:extLst>
                </a:gridCol>
                <a:gridCol w="1508799">
                  <a:extLst>
                    <a:ext uri="{9D8B030D-6E8A-4147-A177-3AD203B41FA5}">
                      <a16:colId xmlns:a16="http://schemas.microsoft.com/office/drawing/2014/main" val="1350761799"/>
                    </a:ext>
                  </a:extLst>
                </a:gridCol>
                <a:gridCol w="1861742">
                  <a:extLst>
                    <a:ext uri="{9D8B030D-6E8A-4147-A177-3AD203B41FA5}">
                      <a16:colId xmlns:a16="http://schemas.microsoft.com/office/drawing/2014/main" val="440939270"/>
                    </a:ext>
                  </a:extLst>
                </a:gridCol>
                <a:gridCol w="2728546">
                  <a:extLst>
                    <a:ext uri="{9D8B030D-6E8A-4147-A177-3AD203B41FA5}">
                      <a16:colId xmlns:a16="http://schemas.microsoft.com/office/drawing/2014/main" val="2243249389"/>
                    </a:ext>
                  </a:extLst>
                </a:gridCol>
                <a:gridCol w="3780563">
                  <a:extLst>
                    <a:ext uri="{9D8B030D-6E8A-4147-A177-3AD203B41FA5}">
                      <a16:colId xmlns:a16="http://schemas.microsoft.com/office/drawing/2014/main" val="3267464849"/>
                    </a:ext>
                  </a:extLst>
                </a:gridCol>
              </a:tblGrid>
              <a:tr h="400775">
                <a:tc>
                  <a:txBody>
                    <a:bodyPr/>
                    <a:lstStyle/>
                    <a:p>
                      <a:endParaRPr lang="en-CA" sz="2000"/>
                    </a:p>
                  </a:txBody>
                  <a:tcPr>
                    <a:solidFill>
                      <a:schemeClr val="bg1"/>
                    </a:solidFill>
                  </a:tcPr>
                </a:tc>
                <a:tc gridSpan="4">
                  <a:txBody>
                    <a:bodyPr/>
                    <a:lstStyle/>
                    <a:p>
                      <a:pPr algn="ctr"/>
                      <a:r>
                        <a:rPr lang="en-CA" sz="2000"/>
                        <a:t>Number of days with</a:t>
                      </a:r>
                    </a:p>
                  </a:txBody>
                  <a:tcPr>
                    <a:solidFill>
                      <a:srgbClr val="CC6600"/>
                    </a:solidFill>
                  </a:tcPr>
                </a:tc>
                <a:tc hMerge="1">
                  <a:txBody>
                    <a:bodyPr/>
                    <a:lstStyle/>
                    <a:p>
                      <a:endParaRPr lang="en-CA" sz="2400"/>
                    </a:p>
                  </a:txBody>
                  <a:tcPr/>
                </a:tc>
                <a:tc hMerge="1">
                  <a:txBody>
                    <a:bodyPr/>
                    <a:lstStyle/>
                    <a:p>
                      <a:endParaRPr lang="en-CA" sz="2400"/>
                    </a:p>
                  </a:txBody>
                  <a:tcPr/>
                </a:tc>
                <a:tc hMerge="1">
                  <a:txBody>
                    <a:bodyPr/>
                    <a:lstStyle/>
                    <a:p>
                      <a:endParaRPr lang="en-CA" sz="2400"/>
                    </a:p>
                  </a:txBody>
                  <a:tcPr/>
                </a:tc>
                <a:tc>
                  <a:txBody>
                    <a:bodyPr/>
                    <a:lstStyle/>
                    <a:p>
                      <a:endParaRPr lang="en-CA" sz="2000"/>
                    </a:p>
                  </a:txBody>
                  <a:tcPr>
                    <a:solidFill>
                      <a:schemeClr val="bg1"/>
                    </a:solidFill>
                  </a:tcPr>
                </a:tc>
                <a:tc>
                  <a:txBody>
                    <a:bodyPr/>
                    <a:lstStyle/>
                    <a:p>
                      <a:endParaRPr lang="en-CA" sz="2000"/>
                    </a:p>
                  </a:txBody>
                  <a:tcPr>
                    <a:solidFill>
                      <a:schemeClr val="bg1"/>
                    </a:solidFill>
                  </a:tcPr>
                </a:tc>
                <a:tc>
                  <a:txBody>
                    <a:bodyPr/>
                    <a:lstStyle/>
                    <a:p>
                      <a:endParaRPr lang="en-CA" sz="2000"/>
                    </a:p>
                  </a:txBody>
                  <a:tcPr>
                    <a:solidFill>
                      <a:schemeClr val="bg1"/>
                    </a:solidFill>
                  </a:tcPr>
                </a:tc>
                <a:tc>
                  <a:txBody>
                    <a:bodyPr/>
                    <a:lstStyle/>
                    <a:p>
                      <a:endParaRPr lang="en-CA" sz="2000"/>
                    </a:p>
                  </a:txBody>
                  <a:tcPr>
                    <a:solidFill>
                      <a:schemeClr val="bg1"/>
                    </a:solidFill>
                  </a:tcPr>
                </a:tc>
                <a:extLst>
                  <a:ext uri="{0D108BD9-81ED-4DB2-BD59-A6C34878D82A}">
                    <a16:rowId xmlns:a16="http://schemas.microsoft.com/office/drawing/2014/main" val="373176786"/>
                  </a:ext>
                </a:extLst>
              </a:tr>
              <a:tr h="370840">
                <a:tc>
                  <a:txBody>
                    <a:bodyPr/>
                    <a:lstStyle/>
                    <a:p>
                      <a:r>
                        <a:rPr lang="en-CA" sz="2000">
                          <a:solidFill>
                            <a:schemeClr val="bg1"/>
                          </a:solidFill>
                        </a:rPr>
                        <a:t>Month</a:t>
                      </a:r>
                    </a:p>
                  </a:txBody>
                  <a:tcPr>
                    <a:solidFill>
                      <a:srgbClr val="D48402"/>
                    </a:solidFill>
                  </a:tcPr>
                </a:tc>
                <a:tc>
                  <a:txBody>
                    <a:bodyPr/>
                    <a:lstStyle/>
                    <a:p>
                      <a:r>
                        <a:rPr lang="en-CA" sz="2000">
                          <a:solidFill>
                            <a:schemeClr val="bg1"/>
                          </a:solidFill>
                        </a:rPr>
                        <a:t>Daytime exceedances:</a:t>
                      </a:r>
                    </a:p>
                    <a:p>
                      <a:r>
                        <a:rPr lang="en-CA" sz="2000">
                          <a:solidFill>
                            <a:schemeClr val="bg1"/>
                          </a:solidFill>
                        </a:rPr>
                        <a:t>(7:01 – 19:00)</a:t>
                      </a:r>
                    </a:p>
                  </a:txBody>
                  <a:tcPr>
                    <a:solidFill>
                      <a:srgbClr val="D48402"/>
                    </a:solidFill>
                  </a:tcPr>
                </a:tc>
                <a:tc>
                  <a:txBody>
                    <a:bodyPr/>
                    <a:lstStyle/>
                    <a:p>
                      <a:r>
                        <a:rPr lang="en-CA" sz="2000">
                          <a:solidFill>
                            <a:schemeClr val="bg1"/>
                          </a:solidFill>
                        </a:rPr>
                        <a:t>Evening exceedances:</a:t>
                      </a:r>
                    </a:p>
                    <a:p>
                      <a:r>
                        <a:rPr lang="en-CA" sz="2000">
                          <a:solidFill>
                            <a:schemeClr val="bg1"/>
                          </a:solidFill>
                        </a:rPr>
                        <a:t>(19:01 – 23:00)</a:t>
                      </a:r>
                    </a:p>
                  </a:txBody>
                  <a:tcPr>
                    <a:solidFill>
                      <a:srgbClr val="D48402"/>
                    </a:solidFill>
                  </a:tcPr>
                </a:tc>
                <a:tc>
                  <a:txBody>
                    <a:bodyPr/>
                    <a:lstStyle/>
                    <a:p>
                      <a:r>
                        <a:rPr lang="en-CA" sz="2000">
                          <a:solidFill>
                            <a:schemeClr val="bg1"/>
                          </a:solidFill>
                        </a:rPr>
                        <a:t>Overnight exceedances:</a:t>
                      </a:r>
                    </a:p>
                    <a:p>
                      <a:r>
                        <a:rPr lang="en-CA" sz="2000">
                          <a:solidFill>
                            <a:schemeClr val="bg1"/>
                          </a:solidFill>
                        </a:rPr>
                        <a:t>(23:01 – 07:00)</a:t>
                      </a:r>
                    </a:p>
                  </a:txBody>
                  <a:tcPr>
                    <a:solidFill>
                      <a:srgbClr val="D48402"/>
                    </a:solidFill>
                  </a:tcPr>
                </a:tc>
                <a:tc>
                  <a:txBody>
                    <a:bodyPr/>
                    <a:lstStyle/>
                    <a:p>
                      <a:r>
                        <a:rPr lang="en-CA" sz="2000">
                          <a:solidFill>
                            <a:schemeClr val="bg1"/>
                          </a:solidFill>
                        </a:rPr>
                        <a:t># of days with active construction</a:t>
                      </a:r>
                    </a:p>
                  </a:txBody>
                  <a:tcPr>
                    <a:solidFill>
                      <a:srgbClr val="D48402"/>
                    </a:solidFill>
                  </a:tcPr>
                </a:tc>
                <a:tc>
                  <a:txBody>
                    <a:bodyPr/>
                    <a:lstStyle/>
                    <a:p>
                      <a:r>
                        <a:rPr lang="en-CA" sz="2000">
                          <a:solidFill>
                            <a:schemeClr val="bg1"/>
                          </a:solidFill>
                        </a:rPr>
                        <a:t># of complaints</a:t>
                      </a:r>
                    </a:p>
                  </a:txBody>
                  <a:tcPr>
                    <a:solidFill>
                      <a:srgbClr val="D48402"/>
                    </a:solidFill>
                  </a:tcPr>
                </a:tc>
                <a:tc>
                  <a:txBody>
                    <a:bodyPr/>
                    <a:lstStyle/>
                    <a:p>
                      <a:r>
                        <a:rPr lang="en-CA" sz="2000">
                          <a:solidFill>
                            <a:schemeClr val="bg1"/>
                          </a:solidFill>
                        </a:rPr>
                        <a:t>24- hour Values recorded by stations (PM₁₀ (µg/m³)):</a:t>
                      </a:r>
                    </a:p>
                  </a:txBody>
                  <a:tcPr>
                    <a:solidFill>
                      <a:srgbClr val="D48402"/>
                    </a:solidFill>
                  </a:tcPr>
                </a:tc>
                <a:tc>
                  <a:txBody>
                    <a:bodyPr/>
                    <a:lstStyle/>
                    <a:p>
                      <a:r>
                        <a:rPr lang="en-CA" sz="2000">
                          <a:solidFill>
                            <a:schemeClr val="bg1"/>
                          </a:solidFill>
                        </a:rPr>
                        <a:t>Main Scheduled Activity</a:t>
                      </a:r>
                    </a:p>
                  </a:txBody>
                  <a:tcPr>
                    <a:solidFill>
                      <a:srgbClr val="D48402"/>
                    </a:solidFill>
                  </a:tcPr>
                </a:tc>
                <a:tc>
                  <a:txBody>
                    <a:bodyPr/>
                    <a:lstStyle/>
                    <a:p>
                      <a:r>
                        <a:rPr lang="en-CA" sz="2000">
                          <a:solidFill>
                            <a:schemeClr val="bg1"/>
                          </a:solidFill>
                        </a:rPr>
                        <a:t>Corrective Action </a:t>
                      </a:r>
                    </a:p>
                  </a:txBody>
                  <a:tcPr>
                    <a:solidFill>
                      <a:srgbClr val="D48402"/>
                    </a:solidFill>
                  </a:tcPr>
                </a:tc>
                <a:extLst>
                  <a:ext uri="{0D108BD9-81ED-4DB2-BD59-A6C34878D82A}">
                    <a16:rowId xmlns:a16="http://schemas.microsoft.com/office/drawing/2014/main" val="1562699361"/>
                  </a:ext>
                </a:extLst>
              </a:tr>
              <a:tr h="632535">
                <a:tc>
                  <a:txBody>
                    <a:bodyPr/>
                    <a:lstStyle/>
                    <a:p>
                      <a:r>
                        <a:rPr lang="en-CA" sz="2000" b="1"/>
                        <a:t>Oct 2025</a:t>
                      </a:r>
                    </a:p>
                  </a:txBody>
                  <a:tcPr anchor="ctr"/>
                </a:tc>
                <a:tc>
                  <a:txBody>
                    <a:bodyPr/>
                    <a:lstStyle/>
                    <a:p>
                      <a:pPr algn="ctr"/>
                      <a:r>
                        <a:rPr lang="en-CA" sz="2000"/>
                        <a:t>1</a:t>
                      </a:r>
                    </a:p>
                  </a:txBody>
                  <a:tcPr anchor="ctr"/>
                </a:tc>
                <a:tc>
                  <a:txBody>
                    <a:bodyPr/>
                    <a:lstStyle/>
                    <a:p>
                      <a:pPr algn="ctr"/>
                      <a:r>
                        <a:rPr lang="en-CA" sz="2000"/>
                        <a:t>0</a:t>
                      </a:r>
                    </a:p>
                  </a:txBody>
                  <a:tcPr anchor="ctr"/>
                </a:tc>
                <a:tc>
                  <a:txBody>
                    <a:bodyPr/>
                    <a:lstStyle/>
                    <a:p>
                      <a:pPr algn="ctr"/>
                      <a:r>
                        <a:rPr lang="en-CA" sz="2000"/>
                        <a:t>0</a:t>
                      </a: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en-CA" sz="2000"/>
                        <a:t>22</a:t>
                      </a: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en-CA" sz="2000"/>
                        <a:t>0</a:t>
                      </a:r>
                    </a:p>
                  </a:txBody>
                  <a:tcPr anchor="ctr"/>
                </a:tc>
                <a:tc>
                  <a:txBody>
                    <a:bodyPr/>
                    <a:lstStyle/>
                    <a:p>
                      <a:pPr algn="ctr"/>
                      <a:endParaRPr lang="en-CA" sz="2000"/>
                    </a:p>
                  </a:txBody>
                  <a:tcPr anchor="ct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Placement of sub-ballast and ballast materials in the future diversion area by the Bulk Excavation Area, South of St. Clair bridge and close to Air Monitor.</a:t>
                      </a:r>
                    </a:p>
                  </a:txBody>
                  <a:tcPr anchor="ct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 Subcontractor was requested to deliver potable water and spray the roadways used for the site activities to minimize/eliminate dust. Water trucks were scheduled to spray the site roads and parking area twice a day</a:t>
                      </a:r>
                    </a:p>
                  </a:txBody>
                  <a:tcPr anchor="ctr"/>
                </a:tc>
                <a:extLst>
                  <a:ext uri="{0D108BD9-81ED-4DB2-BD59-A6C34878D82A}">
                    <a16:rowId xmlns:a16="http://schemas.microsoft.com/office/drawing/2014/main" val="4245959184"/>
                  </a:ext>
                </a:extLst>
              </a:tr>
              <a:tr h="165608">
                <a:tc>
                  <a:txBody>
                    <a:bodyPr/>
                    <a:lstStyle/>
                    <a:p>
                      <a:r>
                        <a:rPr lang="en-CA" sz="2000" b="1"/>
                        <a:t>Nov 2025</a:t>
                      </a:r>
                    </a:p>
                  </a:txBody>
                  <a:tcPr anchor="ctr"/>
                </a:tc>
                <a:tc>
                  <a:txBody>
                    <a:bodyPr/>
                    <a:lstStyle/>
                    <a:p>
                      <a:pPr algn="ctr"/>
                      <a:r>
                        <a:rPr lang="en-CA" sz="2000"/>
                        <a:t>1</a:t>
                      </a:r>
                    </a:p>
                  </a:txBody>
                  <a:tcPr anchor="ctr"/>
                </a:tc>
                <a:tc>
                  <a:txBody>
                    <a:bodyPr/>
                    <a:lstStyle/>
                    <a:p>
                      <a:pPr algn="ctr"/>
                      <a:r>
                        <a:rPr lang="en-CA" sz="2000"/>
                        <a:t>0</a:t>
                      </a:r>
                    </a:p>
                  </a:txBody>
                  <a:tcPr anchor="ctr"/>
                </a:tc>
                <a:tc>
                  <a:txBody>
                    <a:bodyPr/>
                    <a:lstStyle/>
                    <a:p>
                      <a:pPr algn="ctr"/>
                      <a:r>
                        <a:rPr lang="en-CA" sz="2000"/>
                        <a:t>0</a:t>
                      </a:r>
                    </a:p>
                  </a:txBody>
                  <a:tcPr anchor="ctr"/>
                </a:tc>
                <a:tc>
                  <a:txBody>
                    <a:bodyPr/>
                    <a:lstStyle/>
                    <a:p>
                      <a:pPr algn="ctr"/>
                      <a:r>
                        <a:rPr lang="en-CA" sz="2000"/>
                        <a:t>24</a:t>
                      </a:r>
                    </a:p>
                  </a:txBody>
                  <a:tcPr anchor="ctr"/>
                </a:tc>
                <a:tc>
                  <a:txBody>
                    <a:bodyPr/>
                    <a:lstStyle/>
                    <a:p>
                      <a:pPr algn="ctr"/>
                      <a:r>
                        <a:rPr lang="en-CA" sz="2000"/>
                        <a:t>0</a:t>
                      </a:r>
                    </a:p>
                  </a:txBody>
                  <a:tcPr anchor="ctr"/>
                </a:tc>
                <a:tc>
                  <a:txBody>
                    <a:bodyPr/>
                    <a:lstStyle/>
                    <a:p>
                      <a:pPr algn="ctr"/>
                      <a:endParaRPr lang="en-CA" sz="2000"/>
                    </a:p>
                  </a:txBody>
                  <a:tcPr anchor="ct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Not related to construction activity </a:t>
                      </a:r>
                    </a:p>
                  </a:txBody>
                  <a:tcPr anchor="ct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No corrective action required </a:t>
                      </a:r>
                    </a:p>
                  </a:txBody>
                  <a:tcPr anchor="ctr"/>
                </a:tc>
                <a:extLst>
                  <a:ext uri="{0D108BD9-81ED-4DB2-BD59-A6C34878D82A}">
                    <a16:rowId xmlns:a16="http://schemas.microsoft.com/office/drawing/2014/main" val="3019451168"/>
                  </a:ext>
                </a:extLst>
              </a:tr>
              <a:tr h="0">
                <a:tc>
                  <a:txBody>
                    <a:bodyPr/>
                    <a:lstStyle/>
                    <a:p>
                      <a:r>
                        <a:rPr lang="en-CA" sz="2000" b="1"/>
                        <a:t>Dec 2025 </a:t>
                      </a:r>
                    </a:p>
                  </a:txBody>
                  <a:tcPr anchor="ctr"/>
                </a:tc>
                <a:tc>
                  <a:txBody>
                    <a:bodyPr/>
                    <a:lstStyle/>
                    <a:p>
                      <a:pPr algn="ctr"/>
                      <a:r>
                        <a:rPr lang="en-CA" sz="2000"/>
                        <a:t>3</a:t>
                      </a:r>
                    </a:p>
                  </a:txBody>
                  <a:tcPr anchor="ctr"/>
                </a:tc>
                <a:tc>
                  <a:txBody>
                    <a:bodyPr/>
                    <a:lstStyle/>
                    <a:p>
                      <a:pPr algn="ctr"/>
                      <a:r>
                        <a:rPr lang="en-CA" sz="2000"/>
                        <a:t>4</a:t>
                      </a:r>
                    </a:p>
                  </a:txBody>
                  <a:tcPr anchor="ctr"/>
                </a:tc>
                <a:tc>
                  <a:txBody>
                    <a:bodyPr/>
                    <a:lstStyle/>
                    <a:p>
                      <a:pPr algn="ctr"/>
                      <a:r>
                        <a:rPr lang="en-CA" sz="2000"/>
                        <a:t>0</a:t>
                      </a:r>
                    </a:p>
                  </a:txBody>
                  <a:tcPr anchor="ctr"/>
                </a:tc>
                <a:tc>
                  <a:txBody>
                    <a:bodyPr/>
                    <a:lstStyle/>
                    <a:p>
                      <a:pPr algn="ctr"/>
                      <a:r>
                        <a:rPr lang="en-CA" sz="2000"/>
                        <a:t>15</a:t>
                      </a:r>
                    </a:p>
                  </a:txBody>
                  <a:tcPr anchor="ctr"/>
                </a:tc>
                <a:tc>
                  <a:txBody>
                    <a:bodyPr/>
                    <a:lstStyle/>
                    <a:p>
                      <a:pPr algn="ctr"/>
                      <a:r>
                        <a:rPr lang="en-CA" sz="2000"/>
                        <a:t>0</a:t>
                      </a:r>
                    </a:p>
                  </a:txBody>
                  <a:tcPr anchor="ctr"/>
                </a:tc>
                <a:tc>
                  <a:txBody>
                    <a:bodyPr/>
                    <a:lstStyle/>
                    <a:p>
                      <a:pPr algn="ctr"/>
                      <a:r>
                        <a:rPr lang="en-CA" sz="2000"/>
                        <a:t>58 µg/m3 </a:t>
                      </a:r>
                    </a:p>
                  </a:txBody>
                  <a:tcPr anchor="ct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Installation of spikes on T1 with the use of hand tools only (i.e.: hydraulic spike). </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Placement of ballast and compaction in corridor.</a:t>
                      </a:r>
                    </a:p>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Demolition of 153 Weston Rd.</a:t>
                      </a:r>
                    </a:p>
                  </a:txBody>
                  <a:tcPr anchor="ct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CA" sz="2000"/>
                        <a:t>Mitigation measures were in place to minimize/eliminate any dust, such as using a portable water truck to spray the roadways used to access site, as well as the demolition area before breaking concrete or removing materials.</a:t>
                      </a:r>
                    </a:p>
                  </a:txBody>
                  <a:tcPr/>
                </a:tc>
                <a:extLst>
                  <a:ext uri="{0D108BD9-81ED-4DB2-BD59-A6C34878D82A}">
                    <a16:rowId xmlns:a16="http://schemas.microsoft.com/office/drawing/2014/main" val="462044231"/>
                  </a:ext>
                </a:extLst>
              </a:tr>
            </a:tbl>
          </a:graphicData>
        </a:graphic>
      </p:graphicFrame>
      <p:sp>
        <p:nvSpPr>
          <p:cNvPr id="4" name="TextBox 3">
            <a:extLst>
              <a:ext uri="{FF2B5EF4-FFF2-40B4-BE49-F238E27FC236}">
                <a16:creationId xmlns:a16="http://schemas.microsoft.com/office/drawing/2014/main" id="{F7A078EC-2A16-6415-1619-6395FDE7D939}"/>
              </a:ext>
            </a:extLst>
          </p:cNvPr>
          <p:cNvSpPr txBox="1"/>
          <p:nvPr/>
        </p:nvSpPr>
        <p:spPr>
          <a:xfrm>
            <a:off x="704743" y="3158828"/>
            <a:ext cx="17981386" cy="461665"/>
          </a:xfrm>
          <a:prstGeom prst="rect">
            <a:avLst/>
          </a:prstGeom>
          <a:noFill/>
        </p:spPr>
        <p:txBody>
          <a:bodyPr wrap="square" rtlCol="0">
            <a:spAutoFit/>
          </a:bodyPr>
          <a:lstStyle/>
          <a:p>
            <a:r>
              <a:rPr lang="en-US" sz="2400" b="1">
                <a:latin typeface="+mn-lt"/>
              </a:rPr>
              <a:t>Location of Monitor: 14 Nashville Ave </a:t>
            </a:r>
            <a:endParaRPr lang="en-US" sz="2400">
              <a:latin typeface="+mn-lt"/>
            </a:endParaRPr>
          </a:p>
        </p:txBody>
      </p:sp>
      <p:sp>
        <p:nvSpPr>
          <p:cNvPr id="7" name="TextBox 6">
            <a:extLst>
              <a:ext uri="{FF2B5EF4-FFF2-40B4-BE49-F238E27FC236}">
                <a16:creationId xmlns:a16="http://schemas.microsoft.com/office/drawing/2014/main" id="{157E714E-3834-6239-C71A-FA08E030CA86}"/>
              </a:ext>
            </a:extLst>
          </p:cNvPr>
          <p:cNvSpPr txBox="1"/>
          <p:nvPr/>
        </p:nvSpPr>
        <p:spPr>
          <a:xfrm>
            <a:off x="1702223" y="12212257"/>
            <a:ext cx="11522797" cy="1046440"/>
          </a:xfrm>
          <a:prstGeom prst="rect">
            <a:avLst/>
          </a:prstGeom>
          <a:noFill/>
        </p:spPr>
        <p:txBody>
          <a:bodyPr wrap="square">
            <a:spAutoFit/>
          </a:bodyPr>
          <a:lstStyle/>
          <a:p>
            <a:r>
              <a:rPr lang="en-US" sz="1800" b="1">
                <a:latin typeface="+mn-lt"/>
              </a:rPr>
              <a:t>*Number of days for daytime, evening, and overnight are not mutually exclusive </a:t>
            </a:r>
          </a:p>
          <a:p>
            <a:r>
              <a:rPr lang="en-US" sz="1800">
                <a:latin typeface="+mn-lt"/>
              </a:rPr>
              <a:t>(e.g. if </a:t>
            </a:r>
            <a:r>
              <a:rPr lang="en-US">
                <a:latin typeface="+mn-lt"/>
              </a:rPr>
              <a:t>Oct</a:t>
            </a:r>
            <a:r>
              <a:rPr lang="en-US" sz="1800">
                <a:latin typeface="+mn-lt"/>
              </a:rPr>
              <a:t> 5 has exceedances at 14:00, 20:30, and 1:15, then </a:t>
            </a:r>
            <a:r>
              <a:rPr lang="en-US">
                <a:latin typeface="+mn-lt"/>
              </a:rPr>
              <a:t>Oct</a:t>
            </a:r>
            <a:r>
              <a:rPr lang="en-US" sz="1800">
                <a:latin typeface="+mn-lt"/>
              </a:rPr>
              <a:t> 5 is counted in all three categories</a:t>
            </a:r>
          </a:p>
          <a:p>
            <a:endParaRPr lang="en-US" sz="800" b="1">
              <a:latin typeface="+mn-lt"/>
            </a:endParaRPr>
          </a:p>
          <a:p>
            <a:r>
              <a:rPr lang="en-US" sz="1800" b="1">
                <a:latin typeface="+mn-lt"/>
              </a:rPr>
              <a:t>** Days where no work was scheduled have been omitted</a:t>
            </a:r>
          </a:p>
        </p:txBody>
      </p:sp>
      <p:sp>
        <p:nvSpPr>
          <p:cNvPr id="8" name="TextBox 7">
            <a:extLst>
              <a:ext uri="{FF2B5EF4-FFF2-40B4-BE49-F238E27FC236}">
                <a16:creationId xmlns:a16="http://schemas.microsoft.com/office/drawing/2014/main" id="{3992B961-10A8-B5E6-4E9C-18B8FC5AD7D8}"/>
              </a:ext>
            </a:extLst>
          </p:cNvPr>
          <p:cNvSpPr txBox="1"/>
          <p:nvPr/>
        </p:nvSpPr>
        <p:spPr>
          <a:xfrm>
            <a:off x="704743" y="1289727"/>
            <a:ext cx="18655257" cy="1815882"/>
          </a:xfrm>
          <a:prstGeom prst="rect">
            <a:avLst/>
          </a:prstGeom>
          <a:solidFill>
            <a:schemeClr val="accent5">
              <a:lumMod val="20000"/>
              <a:lumOff val="80000"/>
            </a:schemeClr>
          </a:solidFill>
        </p:spPr>
        <p:txBody>
          <a:bodyPr wrap="square">
            <a:spAutoFit/>
          </a:bodyPr>
          <a:lstStyle/>
          <a:p>
            <a:pPr>
              <a:buNone/>
            </a:pPr>
            <a:r>
              <a:rPr lang="en-CA" sz="2800" b="1">
                <a:latin typeface="+mj-lt"/>
              </a:rPr>
              <a:t>Definition: PM₁₀ (µg/m³)</a:t>
            </a:r>
          </a:p>
          <a:p>
            <a:pPr>
              <a:buNone/>
            </a:pPr>
            <a:r>
              <a:rPr lang="en-CA" sz="2800">
                <a:latin typeface="+mj-lt"/>
              </a:rPr>
              <a:t>PM₁₀ refers to particulate matter with a diameter of 10 micrometres or smaller. It is a standardized air-quality measurement used to represent the concentration of construction-related dust particles suspended in the air. Results are expressed in micrograms per cubic metre (µg/m³), which indicates the amount of particulate matter present within a defined volume of air.</a:t>
            </a:r>
          </a:p>
        </p:txBody>
      </p:sp>
    </p:spTree>
    <p:extLst>
      <p:ext uri="{BB962C8B-B14F-4D97-AF65-F5344CB8AC3E}">
        <p14:creationId xmlns:p14="http://schemas.microsoft.com/office/powerpoint/2010/main" val="546961300"/>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76CA8-8363-F34A-98D8-B37A75E163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99C37-715D-3112-BF9D-711A3784607B}"/>
              </a:ext>
            </a:extLst>
          </p:cNvPr>
          <p:cNvSpPr>
            <a:spLocks noGrp="1"/>
          </p:cNvSpPr>
          <p:nvPr>
            <p:ph type="title"/>
          </p:nvPr>
        </p:nvSpPr>
        <p:spPr>
          <a:xfrm>
            <a:off x="767100" y="919768"/>
            <a:ext cx="18526296" cy="620790"/>
          </a:xfrm>
        </p:spPr>
        <p:txBody>
          <a:bodyPr/>
          <a:lstStyle/>
          <a:p>
            <a:r>
              <a:rPr lang="en-CA" sz="4800">
                <a:latin typeface="Avenir Next LT Pro" panose="020B0504020202020204" pitchFamily="34" charset="0"/>
              </a:rPr>
              <a:t>Source-Based Air Quality Management and Dust</a:t>
            </a:r>
            <a:endParaRPr lang="en-US" sz="480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7A9DC1D5-00A5-766A-D29A-AADFF0D082A7}"/>
              </a:ext>
            </a:extLst>
          </p:cNvPr>
          <p:cNvSpPr>
            <a:spLocks noGrp="1"/>
          </p:cNvSpPr>
          <p:nvPr>
            <p:ph type="sldNum" sz="quarter" idx="12"/>
          </p:nvPr>
        </p:nvSpPr>
        <p:spPr/>
        <p:txBody>
          <a:bodyPr/>
          <a:lstStyle/>
          <a:p>
            <a:fld id="{317A6AA1-567A-0645-9FAA-DE493F5696FE}" type="slidenum">
              <a:rPr lang="en-US" smtClean="0"/>
              <a:pPr/>
              <a:t>26</a:t>
            </a:fld>
            <a:endParaRPr lang="en-US"/>
          </a:p>
        </p:txBody>
      </p:sp>
      <p:sp>
        <p:nvSpPr>
          <p:cNvPr id="7" name="TextBox 6">
            <a:extLst>
              <a:ext uri="{FF2B5EF4-FFF2-40B4-BE49-F238E27FC236}">
                <a16:creationId xmlns:a16="http://schemas.microsoft.com/office/drawing/2014/main" id="{5373E083-3EA2-2280-4829-3562483579B7}"/>
              </a:ext>
            </a:extLst>
          </p:cNvPr>
          <p:cNvSpPr txBox="1"/>
          <p:nvPr/>
        </p:nvSpPr>
        <p:spPr>
          <a:xfrm>
            <a:off x="767100" y="1555462"/>
            <a:ext cx="17981386" cy="10433625"/>
          </a:xfrm>
          <a:prstGeom prst="rect">
            <a:avLst/>
          </a:prstGeom>
          <a:noFill/>
        </p:spPr>
        <p:txBody>
          <a:bodyPr wrap="square" rtlCol="0">
            <a:spAutoFit/>
          </a:bodyPr>
          <a:lstStyle>
            <a:defPPr>
              <a:defRPr kern="0"/>
            </a:defPPr>
            <a:lvl1pPr>
              <a:defRPr sz="2800" b="1">
                <a:latin typeface="+mn-lt"/>
              </a:defRPr>
            </a:lvl1pPr>
            <a:lvl5pPr marL="457200" lvl="4" indent="-457200">
              <a:buFont typeface="Arial" panose="020B0604020202020204" pitchFamily="34" charset="0"/>
              <a:buChar char="•"/>
              <a:defRPr sz="2800">
                <a:latin typeface="+mn-lt"/>
              </a:defRPr>
            </a:lvl5pPr>
          </a:lstStyle>
          <a:p>
            <a:r>
              <a:rPr lang="en-CA"/>
              <a:t>Equipment Emissions Control: </a:t>
            </a:r>
            <a:r>
              <a:rPr lang="en-CA" b="0"/>
              <a:t>All diesel engines and exhaust systems are kept in good working order to meet regulatory standards. Equipment is enrolled in a preventative maintenance program, including periodic emissions testing. If visible smoke is observed from equipment, </a:t>
            </a:r>
            <a:r>
              <a:rPr lang="en-CA" b="0" err="1"/>
              <a:t>i</a:t>
            </a:r>
            <a:r>
              <a:rPr lang="en-CA" b="0"/>
              <a:t> immediate corrective maintenance will be triggered to resolve the issue.</a:t>
            </a:r>
          </a:p>
          <a:p>
            <a:endParaRPr lang="en-CA" b="0"/>
          </a:p>
          <a:p>
            <a:r>
              <a:rPr lang="en-CA"/>
              <a:t>Idling Restrictions: </a:t>
            </a:r>
            <a:r>
              <a:rPr lang="en-CA" b="0"/>
              <a:t>Idling is limited in line with the City of Toronto’s by-law, and “No Idling” signage is posted around the site. Site supervisors will be responsible for monitoring and enforcing compliance with these restrictions.</a:t>
            </a:r>
          </a:p>
          <a:p>
            <a:endParaRPr lang="en-CA" b="0"/>
          </a:p>
          <a:p>
            <a:r>
              <a:rPr lang="en-CA"/>
              <a:t>Dust Suppression Practices: </a:t>
            </a:r>
            <a:r>
              <a:rPr lang="en-CA" b="0"/>
              <a:t>Roads and paved areas adjacent to the work site are cleaned regularly to prevent soil or debris from being tracked onto public streets. Wet sweeping and washing will be used where necessary to control dust. Water or other dust suppressants will be applied during earthworks, stockpiling, cutting, and grinding activities. Concrete cutting and breaking will use wet saws or wetting methods to control silica emissions. Stockpiles will be covered or stabilized with tarps, suppressant, or vegetation, particularly during high winds. Construction schedules may be adjusted when wind speeds exceed 36 km/h for two consecutive hours. Haul route traffic will be restricted to a maximum of 10 km/h to further minimize dust emissions.</a:t>
            </a:r>
          </a:p>
          <a:p>
            <a:endParaRPr lang="en-CA" b="0"/>
          </a:p>
          <a:p>
            <a:r>
              <a:rPr lang="en-CA"/>
              <a:t>Odour Management: </a:t>
            </a:r>
            <a:r>
              <a:rPr lang="en-CA" b="0"/>
              <a:t>The use of low-sulphur diesel will reduce diesel odours, and strict enforcement of idling restrictions will further minimize exhaust-related odour impacts.</a:t>
            </a:r>
          </a:p>
          <a:p>
            <a:endParaRPr lang="en-CA" b="0"/>
          </a:p>
          <a:p>
            <a:r>
              <a:rPr lang="en-CA"/>
              <a:t>Monitoring &amp; Alerts: </a:t>
            </a:r>
            <a:r>
              <a:rPr lang="en-CA" b="0"/>
              <a:t>Continuous monitoring of particulate matter (PM10, PM2.5, and silica) is conducted at the site. If monitoring shows that thresholds are being approached, real-time alerts will be triggered. Corrective actions are taken immediately to bring emissions back within acceptable levels.</a:t>
            </a:r>
          </a:p>
        </p:txBody>
      </p:sp>
    </p:spTree>
    <p:extLst>
      <p:ext uri="{BB962C8B-B14F-4D97-AF65-F5344CB8AC3E}">
        <p14:creationId xmlns:p14="http://schemas.microsoft.com/office/powerpoint/2010/main" val="1130256084"/>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8AB49D-9D83-15C4-8AC1-6580DC7B57E3}"/>
              </a:ext>
            </a:extLst>
          </p:cNvPr>
          <p:cNvSpPr>
            <a:spLocks noGrp="1"/>
          </p:cNvSpPr>
          <p:nvPr>
            <p:ph type="body" sz="quarter" idx="13"/>
          </p:nvPr>
        </p:nvSpPr>
        <p:spPr>
          <a:xfrm>
            <a:off x="690163" y="4984376"/>
            <a:ext cx="18747245" cy="5764710"/>
          </a:xfrm>
        </p:spPr>
        <p:txBody>
          <a:bodyPr/>
          <a:lstStyle/>
          <a:p>
            <a:r>
              <a:rPr lang="en-CA"/>
              <a:t>Questions and Committee Discussion  </a:t>
            </a:r>
            <a:endParaRPr lang="en-US"/>
          </a:p>
        </p:txBody>
      </p:sp>
      <p:sp>
        <p:nvSpPr>
          <p:cNvPr id="4" name="Slide Number Placeholder 3">
            <a:extLst>
              <a:ext uri="{FF2B5EF4-FFF2-40B4-BE49-F238E27FC236}">
                <a16:creationId xmlns:a16="http://schemas.microsoft.com/office/drawing/2014/main" id="{536DED8A-959E-F3DF-AB9A-FDCABB45146D}"/>
              </a:ext>
            </a:extLst>
          </p:cNvPr>
          <p:cNvSpPr>
            <a:spLocks noGrp="1"/>
          </p:cNvSpPr>
          <p:nvPr>
            <p:ph type="sldNum" sz="quarter" idx="15"/>
          </p:nvPr>
        </p:nvSpPr>
        <p:spPr/>
        <p:txBody>
          <a:bodyPr/>
          <a:lstStyle/>
          <a:p>
            <a:fld id="{317A6AA1-567A-0645-9FAA-DE493F5696FE}" type="slidenum">
              <a:rPr lang="en-US" smtClean="0"/>
              <a:pPr/>
              <a:t>27</a:t>
            </a:fld>
            <a:endParaRPr lang="en-US"/>
          </a:p>
        </p:txBody>
      </p:sp>
    </p:spTree>
    <p:extLst>
      <p:ext uri="{BB962C8B-B14F-4D97-AF65-F5344CB8AC3E}">
        <p14:creationId xmlns:p14="http://schemas.microsoft.com/office/powerpoint/2010/main" val="3625293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A71BC-A44A-CEBC-8C12-688EA494E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1A07D-CF63-A1EF-AB9F-0A45AFC41BB6}"/>
              </a:ext>
            </a:extLst>
          </p:cNvPr>
          <p:cNvSpPr>
            <a:spLocks noGrp="1"/>
          </p:cNvSpPr>
          <p:nvPr>
            <p:ph type="title"/>
          </p:nvPr>
        </p:nvSpPr>
        <p:spPr>
          <a:xfrm>
            <a:off x="782102" y="1225787"/>
            <a:ext cx="18526296" cy="620790"/>
          </a:xfrm>
        </p:spPr>
        <p:txBody>
          <a:bodyPr/>
          <a:lstStyle/>
          <a:p>
            <a:r>
              <a:rPr lang="en-CA" sz="6600">
                <a:latin typeface="AvenirNext LT Pro Regular" panose="020B0503020202020204" pitchFamily="34" charset="0"/>
              </a:rPr>
              <a:t>Action Log: April 8, 2026 </a:t>
            </a:r>
          </a:p>
        </p:txBody>
      </p:sp>
      <p:sp>
        <p:nvSpPr>
          <p:cNvPr id="3" name="Slide Number Placeholder 2">
            <a:extLst>
              <a:ext uri="{FF2B5EF4-FFF2-40B4-BE49-F238E27FC236}">
                <a16:creationId xmlns:a16="http://schemas.microsoft.com/office/drawing/2014/main" id="{8E750DBA-EC99-653C-901D-ACF16B5F932F}"/>
              </a:ext>
            </a:extLst>
          </p:cNvPr>
          <p:cNvSpPr>
            <a:spLocks noGrp="1"/>
          </p:cNvSpPr>
          <p:nvPr>
            <p:ph type="sldNum" sz="quarter" idx="12"/>
          </p:nvPr>
        </p:nvSpPr>
        <p:spPr/>
        <p:txBody>
          <a:bodyPr/>
          <a:lstStyle/>
          <a:p>
            <a:fld id="{317A6AA1-567A-0645-9FAA-DE493F5696FE}" type="slidenum">
              <a:rPr lang="en-US" smtClean="0"/>
              <a:pPr/>
              <a:t>28</a:t>
            </a:fld>
            <a:endParaRPr lang="en-US"/>
          </a:p>
        </p:txBody>
      </p:sp>
      <p:graphicFrame>
        <p:nvGraphicFramePr>
          <p:cNvPr id="6" name="Table 5">
            <a:extLst>
              <a:ext uri="{FF2B5EF4-FFF2-40B4-BE49-F238E27FC236}">
                <a16:creationId xmlns:a16="http://schemas.microsoft.com/office/drawing/2014/main" id="{76BA9951-31E2-1D49-FD6E-5111A4C5DA8E}"/>
              </a:ext>
            </a:extLst>
          </p:cNvPr>
          <p:cNvGraphicFramePr>
            <a:graphicFrameLocks noGrp="1"/>
          </p:cNvGraphicFramePr>
          <p:nvPr>
            <p:extLst>
              <p:ext uri="{D42A27DB-BD31-4B8C-83A1-F6EECF244321}">
                <p14:modId xmlns:p14="http://schemas.microsoft.com/office/powerpoint/2010/main" val="2310227887"/>
              </p:ext>
            </p:extLst>
          </p:nvPr>
        </p:nvGraphicFramePr>
        <p:xfrm>
          <a:off x="782102" y="2789157"/>
          <a:ext cx="18187217" cy="6170448"/>
        </p:xfrm>
        <a:graphic>
          <a:graphicData uri="http://schemas.openxmlformats.org/drawingml/2006/table">
            <a:tbl>
              <a:tblPr firstRow="1" bandRow="1">
                <a:tableStyleId>{21E4AEA4-8DFA-4A89-87EB-49C32662AFE0}</a:tableStyleId>
              </a:tblPr>
              <a:tblGrid>
                <a:gridCol w="940507">
                  <a:extLst>
                    <a:ext uri="{9D8B030D-6E8A-4147-A177-3AD203B41FA5}">
                      <a16:colId xmlns:a16="http://schemas.microsoft.com/office/drawing/2014/main" val="3979549368"/>
                    </a:ext>
                  </a:extLst>
                </a:gridCol>
                <a:gridCol w="6135181">
                  <a:extLst>
                    <a:ext uri="{9D8B030D-6E8A-4147-A177-3AD203B41FA5}">
                      <a16:colId xmlns:a16="http://schemas.microsoft.com/office/drawing/2014/main" val="1112944406"/>
                    </a:ext>
                  </a:extLst>
                </a:gridCol>
                <a:gridCol w="8368384">
                  <a:extLst>
                    <a:ext uri="{9D8B030D-6E8A-4147-A177-3AD203B41FA5}">
                      <a16:colId xmlns:a16="http://schemas.microsoft.com/office/drawing/2014/main" val="2428486254"/>
                    </a:ext>
                  </a:extLst>
                </a:gridCol>
                <a:gridCol w="2743145">
                  <a:extLst>
                    <a:ext uri="{9D8B030D-6E8A-4147-A177-3AD203B41FA5}">
                      <a16:colId xmlns:a16="http://schemas.microsoft.com/office/drawing/2014/main" val="1370973972"/>
                    </a:ext>
                  </a:extLst>
                </a:gridCol>
              </a:tblGrid>
              <a:tr h="971013">
                <a:tc>
                  <a:txBody>
                    <a:bodyPr/>
                    <a:lstStyle/>
                    <a:p>
                      <a:pPr algn="ctr"/>
                      <a:r>
                        <a:rPr lang="en-CA" sz="3200"/>
                        <a:t># </a:t>
                      </a:r>
                    </a:p>
                  </a:txBody>
                  <a:tcPr/>
                </a:tc>
                <a:tc>
                  <a:txBody>
                    <a:bodyPr/>
                    <a:lstStyle/>
                    <a:p>
                      <a:r>
                        <a:rPr lang="en-CA" sz="3200"/>
                        <a:t>Question Asked/Action Item </a:t>
                      </a:r>
                    </a:p>
                  </a:txBody>
                  <a:tcPr/>
                </a:tc>
                <a:tc>
                  <a:txBody>
                    <a:bodyPr/>
                    <a:lstStyle/>
                    <a:p>
                      <a:pPr algn="ctr"/>
                      <a:r>
                        <a:rPr lang="en-CA" sz="3200"/>
                        <a:t>Response/Resolution</a:t>
                      </a:r>
                    </a:p>
                  </a:txBody>
                  <a:tcPr/>
                </a:tc>
                <a:tc>
                  <a:txBody>
                    <a:bodyPr/>
                    <a:lstStyle/>
                    <a:p>
                      <a:pPr algn="ctr"/>
                      <a:r>
                        <a:rPr lang="en-CA" sz="3200"/>
                        <a:t>Date/Status </a:t>
                      </a:r>
                    </a:p>
                  </a:txBody>
                  <a:tcPr/>
                </a:tc>
                <a:extLst>
                  <a:ext uri="{0D108BD9-81ED-4DB2-BD59-A6C34878D82A}">
                    <a16:rowId xmlns:a16="http://schemas.microsoft.com/office/drawing/2014/main" val="294551405"/>
                  </a:ext>
                </a:extLst>
              </a:tr>
              <a:tr h="1258557">
                <a:tc>
                  <a:txBody>
                    <a:bodyPr/>
                    <a:lstStyle/>
                    <a:p>
                      <a:pPr algn="ctr"/>
                      <a:r>
                        <a:rPr lang="en-CA" sz="2400" b="1"/>
                        <a:t>1 </a:t>
                      </a:r>
                    </a:p>
                  </a:txBody>
                  <a:tcPr/>
                </a:tc>
                <a:tc>
                  <a:txBody>
                    <a:bodyPr/>
                    <a:lstStyle/>
                    <a:p>
                      <a:endParaRPr lang="en-CA" sz="2800"/>
                    </a:p>
                  </a:txBody>
                  <a:tcPr/>
                </a:tc>
                <a:tc>
                  <a:txBody>
                    <a:bodyPr/>
                    <a:lstStyle/>
                    <a:p>
                      <a:pPr algn="l"/>
                      <a:endParaRPr lang="en-CA" sz="2800"/>
                    </a:p>
                  </a:txBody>
                  <a:tcPr/>
                </a:tc>
                <a:tc>
                  <a:txBody>
                    <a:bodyPr/>
                    <a:lstStyle/>
                    <a:p>
                      <a:endParaRPr lang="en-CA" sz="2800"/>
                    </a:p>
                  </a:txBody>
                  <a:tcPr/>
                </a:tc>
                <a:extLst>
                  <a:ext uri="{0D108BD9-81ED-4DB2-BD59-A6C34878D82A}">
                    <a16:rowId xmlns:a16="http://schemas.microsoft.com/office/drawing/2014/main" val="2700749902"/>
                  </a:ext>
                </a:extLst>
              </a:tr>
              <a:tr h="1248528">
                <a:tc>
                  <a:txBody>
                    <a:bodyPr/>
                    <a:lstStyle/>
                    <a:p>
                      <a:pPr algn="ctr"/>
                      <a:r>
                        <a:rPr lang="en-CA" sz="2400" b="1"/>
                        <a:t>2 </a:t>
                      </a:r>
                    </a:p>
                  </a:txBody>
                  <a:tcPr/>
                </a:tc>
                <a:tc>
                  <a:txBody>
                    <a:bodyPr/>
                    <a:lstStyle/>
                    <a:p>
                      <a:endParaRPr lang="en-CA" sz="2800"/>
                    </a:p>
                  </a:txBody>
                  <a:tcPr/>
                </a:tc>
                <a:tc>
                  <a:txBody>
                    <a:bodyPr/>
                    <a:lstStyle/>
                    <a:p>
                      <a:endParaRPr lang="en-CA" sz="2800"/>
                    </a:p>
                  </a:txBody>
                  <a:tcPr/>
                </a:tc>
                <a:tc>
                  <a:txBody>
                    <a:bodyPr/>
                    <a:lstStyle/>
                    <a:p>
                      <a:endParaRPr lang="en-CA" sz="2800"/>
                    </a:p>
                  </a:txBody>
                  <a:tcPr/>
                </a:tc>
                <a:extLst>
                  <a:ext uri="{0D108BD9-81ED-4DB2-BD59-A6C34878D82A}">
                    <a16:rowId xmlns:a16="http://schemas.microsoft.com/office/drawing/2014/main" val="1161574820"/>
                  </a:ext>
                </a:extLst>
              </a:tr>
              <a:tr h="1375614">
                <a:tc>
                  <a:txBody>
                    <a:bodyPr/>
                    <a:lstStyle/>
                    <a:p>
                      <a:pPr algn="ctr"/>
                      <a:r>
                        <a:rPr lang="en-CA" sz="2400" b="1"/>
                        <a:t>3 </a:t>
                      </a:r>
                    </a:p>
                  </a:txBody>
                  <a:tcPr/>
                </a:tc>
                <a:tc>
                  <a:txBody>
                    <a:bodyPr/>
                    <a:lstStyle/>
                    <a:p>
                      <a:endParaRPr lang="en-CA" sz="2800"/>
                    </a:p>
                  </a:txBody>
                  <a:tcPr/>
                </a:tc>
                <a:tc>
                  <a:txBody>
                    <a:bodyPr/>
                    <a:lstStyle/>
                    <a:p>
                      <a:endParaRPr lang="en-CA" sz="2800">
                        <a:highlight>
                          <a:srgbClr val="FFFF00"/>
                        </a:highlight>
                      </a:endParaRPr>
                    </a:p>
                  </a:txBody>
                  <a:tcPr/>
                </a:tc>
                <a:tc>
                  <a:txBody>
                    <a:bodyPr/>
                    <a:lstStyle/>
                    <a:p>
                      <a:endParaRPr lang="en-CA" sz="2800"/>
                    </a:p>
                  </a:txBody>
                  <a:tcPr/>
                </a:tc>
                <a:extLst>
                  <a:ext uri="{0D108BD9-81ED-4DB2-BD59-A6C34878D82A}">
                    <a16:rowId xmlns:a16="http://schemas.microsoft.com/office/drawing/2014/main" val="730338487"/>
                  </a:ext>
                </a:extLst>
              </a:tr>
              <a:tr h="1316736">
                <a:tc>
                  <a:txBody>
                    <a:bodyPr/>
                    <a:lstStyle/>
                    <a:p>
                      <a:pPr algn="ctr"/>
                      <a:r>
                        <a:rPr lang="en-CA" sz="2400" b="1"/>
                        <a:t>4 </a:t>
                      </a:r>
                    </a:p>
                  </a:txBody>
                  <a:tcPr/>
                </a:tc>
                <a:tc>
                  <a:txBody>
                    <a:bodyPr/>
                    <a:lstStyle/>
                    <a:p>
                      <a:endParaRPr lang="en-CA" sz="2800"/>
                    </a:p>
                  </a:txBody>
                  <a:tcPr/>
                </a:tc>
                <a:tc>
                  <a:txBody>
                    <a:bodyPr/>
                    <a:lstStyle/>
                    <a:p>
                      <a:endParaRPr lang="en-CA" sz="2800">
                        <a:highlight>
                          <a:srgbClr val="FFFF00"/>
                        </a:highlight>
                      </a:endParaRPr>
                    </a:p>
                  </a:txBody>
                  <a:tcPr/>
                </a:tc>
                <a:tc>
                  <a:txBody>
                    <a:bodyPr/>
                    <a:lstStyle/>
                    <a:p>
                      <a:endParaRPr lang="en-CA" sz="2800"/>
                    </a:p>
                  </a:txBody>
                  <a:tcPr/>
                </a:tc>
                <a:extLst>
                  <a:ext uri="{0D108BD9-81ED-4DB2-BD59-A6C34878D82A}">
                    <a16:rowId xmlns:a16="http://schemas.microsoft.com/office/drawing/2014/main" val="2692801349"/>
                  </a:ext>
                </a:extLst>
              </a:tr>
            </a:tbl>
          </a:graphicData>
        </a:graphic>
      </p:graphicFrame>
    </p:spTree>
    <p:extLst>
      <p:ext uri="{BB962C8B-B14F-4D97-AF65-F5344CB8AC3E}">
        <p14:creationId xmlns:p14="http://schemas.microsoft.com/office/powerpoint/2010/main" val="2532260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766232" y="889202"/>
            <a:ext cx="8476363" cy="1239942"/>
          </a:xfrm>
          <a:prstGeom prst="rect">
            <a:avLst/>
          </a:prstGeom>
        </p:spPr>
        <p:txBody>
          <a:bodyPr vert="horz" wrap="square" lIns="0" tIns="20942" rIns="0" bIns="0" rtlCol="0">
            <a:spAutoFit/>
          </a:bodyPr>
          <a:lstStyle/>
          <a:p>
            <a:pPr marL="20942">
              <a:spcBef>
                <a:spcPts val="165"/>
              </a:spcBef>
            </a:pPr>
            <a:r>
              <a:rPr sz="4400">
                <a:solidFill>
                  <a:schemeClr val="tx1"/>
                </a:solidFill>
                <a:latin typeface="Avenir Next LT Pro" panose="020B0504020202020204" pitchFamily="34" charset="0"/>
                <a:cs typeface="AvenirNext LT Pro Regular"/>
              </a:rPr>
              <a:t>Updates</a:t>
            </a:r>
            <a:r>
              <a:rPr sz="4400" spc="-99">
                <a:solidFill>
                  <a:schemeClr val="tx1"/>
                </a:solidFill>
                <a:latin typeface="Avenir Next LT Pro" panose="020B0504020202020204" pitchFamily="34" charset="0"/>
                <a:cs typeface="AvenirNext LT Pro Regular"/>
              </a:rPr>
              <a:t> </a:t>
            </a:r>
            <a:r>
              <a:rPr sz="4400">
                <a:solidFill>
                  <a:schemeClr val="tx1"/>
                </a:solidFill>
                <a:latin typeface="Avenir Next LT Pro" panose="020B0504020202020204" pitchFamily="34" charset="0"/>
                <a:cs typeface="AvenirNext LT Pro Regular"/>
              </a:rPr>
              <a:t>will</a:t>
            </a:r>
            <a:r>
              <a:rPr sz="4400" spc="-58">
                <a:solidFill>
                  <a:schemeClr val="tx1"/>
                </a:solidFill>
                <a:latin typeface="Avenir Next LT Pro" panose="020B0504020202020204" pitchFamily="34" charset="0"/>
                <a:cs typeface="AvenirNext LT Pro Regular"/>
              </a:rPr>
              <a:t> </a:t>
            </a:r>
            <a:r>
              <a:rPr sz="4400">
                <a:solidFill>
                  <a:schemeClr val="tx1"/>
                </a:solidFill>
                <a:latin typeface="Avenir Next LT Pro" panose="020B0504020202020204" pitchFamily="34" charset="0"/>
                <a:cs typeface="AvenirNext LT Pro Regular"/>
              </a:rPr>
              <a:t>be</a:t>
            </a:r>
            <a:r>
              <a:rPr sz="4400" spc="-25">
                <a:solidFill>
                  <a:schemeClr val="tx1"/>
                </a:solidFill>
                <a:latin typeface="Avenir Next LT Pro" panose="020B0504020202020204" pitchFamily="34" charset="0"/>
                <a:cs typeface="AvenirNext LT Pro Regular"/>
              </a:rPr>
              <a:t> </a:t>
            </a:r>
            <a:r>
              <a:rPr sz="4400" spc="-16">
                <a:solidFill>
                  <a:schemeClr val="tx1"/>
                </a:solidFill>
                <a:latin typeface="Avenir Next LT Pro" panose="020B0504020202020204" pitchFamily="34" charset="0"/>
                <a:cs typeface="AvenirNext LT Pro Regular"/>
              </a:rPr>
              <a:t>communicated</a:t>
            </a:r>
            <a:r>
              <a:rPr sz="4400" spc="-115">
                <a:solidFill>
                  <a:schemeClr val="tx1"/>
                </a:solidFill>
                <a:latin typeface="Avenir Next LT Pro" panose="020B0504020202020204" pitchFamily="34" charset="0"/>
                <a:cs typeface="AvenirNext LT Pro Regular"/>
              </a:rPr>
              <a:t> </a:t>
            </a:r>
            <a:r>
              <a:rPr sz="4400">
                <a:solidFill>
                  <a:schemeClr val="tx1"/>
                </a:solidFill>
                <a:latin typeface="Avenir Next LT Pro" panose="020B0504020202020204" pitchFamily="34" charset="0"/>
                <a:cs typeface="AvenirNext LT Pro Regular"/>
              </a:rPr>
              <a:t>to</a:t>
            </a:r>
            <a:r>
              <a:rPr sz="4400" spc="-25">
                <a:solidFill>
                  <a:schemeClr val="tx1"/>
                </a:solidFill>
                <a:latin typeface="Avenir Next LT Pro" panose="020B0504020202020204" pitchFamily="34" charset="0"/>
                <a:cs typeface="AvenirNext LT Pro Regular"/>
              </a:rPr>
              <a:t> </a:t>
            </a:r>
            <a:r>
              <a:rPr sz="4400">
                <a:solidFill>
                  <a:schemeClr val="tx1"/>
                </a:solidFill>
                <a:latin typeface="Avenir Next LT Pro" panose="020B0504020202020204" pitchFamily="34" charset="0"/>
                <a:cs typeface="AvenirNext LT Pro Regular"/>
              </a:rPr>
              <a:t>the</a:t>
            </a:r>
            <a:r>
              <a:rPr sz="4400" spc="-58">
                <a:solidFill>
                  <a:schemeClr val="tx1"/>
                </a:solidFill>
                <a:latin typeface="Avenir Next LT Pro" panose="020B0504020202020204" pitchFamily="34" charset="0"/>
                <a:cs typeface="AvenirNext LT Pro Regular"/>
              </a:rPr>
              <a:t> </a:t>
            </a:r>
            <a:r>
              <a:rPr sz="4400">
                <a:solidFill>
                  <a:schemeClr val="tx1"/>
                </a:solidFill>
                <a:latin typeface="Avenir Next LT Pro" panose="020B0504020202020204" pitchFamily="34" charset="0"/>
                <a:cs typeface="AvenirNext LT Pro Regular"/>
              </a:rPr>
              <a:t>community</a:t>
            </a:r>
            <a:r>
              <a:rPr sz="4400" spc="-91">
                <a:solidFill>
                  <a:schemeClr val="tx1"/>
                </a:solidFill>
                <a:latin typeface="Avenir Next LT Pro" panose="020B0504020202020204" pitchFamily="34" charset="0"/>
                <a:cs typeface="AvenirNext LT Pro Regular"/>
              </a:rPr>
              <a:t> </a:t>
            </a:r>
            <a:r>
              <a:rPr sz="4400" spc="-33">
                <a:solidFill>
                  <a:schemeClr val="tx1"/>
                </a:solidFill>
                <a:latin typeface="Avenir Next LT Pro" panose="020B0504020202020204" pitchFamily="34" charset="0"/>
                <a:cs typeface="AvenirNext LT Pro Regular"/>
              </a:rPr>
              <a:t>via:</a:t>
            </a:r>
            <a:endParaRPr sz="4400">
              <a:solidFill>
                <a:schemeClr val="tx1"/>
              </a:solidFill>
              <a:latin typeface="Avenir Next LT Pro" panose="020B0504020202020204" pitchFamily="34" charset="0"/>
              <a:cs typeface="AvenirNext LT Pro Regular"/>
            </a:endParaRPr>
          </a:p>
        </p:txBody>
      </p:sp>
      <p:sp>
        <p:nvSpPr>
          <p:cNvPr id="6" name="Slide Number Placeholder 5">
            <a:extLst>
              <a:ext uri="{FF2B5EF4-FFF2-40B4-BE49-F238E27FC236}">
                <a16:creationId xmlns:a16="http://schemas.microsoft.com/office/drawing/2014/main" id="{94DBDD36-B441-156B-84C2-556FB5385D02}"/>
              </a:ext>
            </a:extLst>
          </p:cNvPr>
          <p:cNvSpPr>
            <a:spLocks noGrp="1"/>
          </p:cNvSpPr>
          <p:nvPr>
            <p:ph type="sldNum" sz="quarter" idx="12"/>
          </p:nvPr>
        </p:nvSpPr>
        <p:spPr/>
        <p:txBody>
          <a:bodyPr/>
          <a:lstStyle/>
          <a:p>
            <a:fld id="{B6F15528-21DE-4FAA-801E-634DDDAF4B2B}" type="slidenum">
              <a:rPr lang="en-US"/>
              <a:t>29</a:t>
            </a:fld>
            <a:endParaRPr lang="en-US"/>
          </a:p>
        </p:txBody>
      </p:sp>
      <p:sp>
        <p:nvSpPr>
          <p:cNvPr id="9" name="Text Placeholder 8">
            <a:extLst>
              <a:ext uri="{FF2B5EF4-FFF2-40B4-BE49-F238E27FC236}">
                <a16:creationId xmlns:a16="http://schemas.microsoft.com/office/drawing/2014/main" id="{8ECBAC7C-9032-0FE3-915D-D065FF25063E}"/>
              </a:ext>
            </a:extLst>
          </p:cNvPr>
          <p:cNvSpPr>
            <a:spLocks noGrp="1"/>
          </p:cNvSpPr>
          <p:nvPr>
            <p:ph type="body" sz="quarter" idx="13"/>
          </p:nvPr>
        </p:nvSpPr>
        <p:spPr>
          <a:xfrm>
            <a:off x="764571" y="2633472"/>
            <a:ext cx="8476365" cy="9747504"/>
          </a:xfrm>
        </p:spPr>
        <p:txBody>
          <a:bodyPr/>
          <a:lstStyle/>
          <a:p>
            <a:pPr marL="585337" indent="-564395">
              <a:spcBef>
                <a:spcPts val="651"/>
              </a:spcBef>
              <a:buSzPct val="84090"/>
              <a:buFont typeface="Arial"/>
              <a:buChar char="•"/>
              <a:tabLst>
                <a:tab pos="585337" algn="l"/>
              </a:tabLst>
              <a:defRPr/>
            </a:pPr>
            <a:r>
              <a:rPr lang="en-US" sz="3200">
                <a:solidFill>
                  <a:srgbClr val="181818"/>
                </a:solidFill>
                <a:latin typeface="AvenirNext LT Pro Regular"/>
                <a:cs typeface="AvenirNext LT Pro Regular"/>
              </a:rPr>
              <a:t>Mail</a:t>
            </a:r>
            <a:r>
              <a:rPr lang="en-US" sz="3200" spc="-148">
                <a:solidFill>
                  <a:srgbClr val="181818"/>
                </a:solidFill>
                <a:latin typeface="AvenirNext LT Pro Regular"/>
                <a:cs typeface="AvenirNext LT Pro Regular"/>
              </a:rPr>
              <a:t> </a:t>
            </a:r>
            <a:r>
              <a:rPr lang="en-US" sz="3200" spc="-16">
                <a:solidFill>
                  <a:srgbClr val="181818"/>
                </a:solidFill>
                <a:latin typeface="AvenirNext LT Pro Regular"/>
                <a:cs typeface="AvenirNext LT Pro Regular"/>
              </a:rPr>
              <a:t>drops of notices to residents</a:t>
            </a:r>
            <a:endParaRPr lang="en-US" sz="3200">
              <a:latin typeface="AvenirNext LT Pro Regular"/>
              <a:cs typeface="AvenirNext LT Pro Regular"/>
            </a:endParaRPr>
          </a:p>
          <a:p>
            <a:pPr marL="585337" indent="-564395">
              <a:spcBef>
                <a:spcPts val="495"/>
              </a:spcBef>
              <a:buSzPct val="84090"/>
              <a:buFont typeface="Arial"/>
              <a:buChar char="•"/>
              <a:tabLst>
                <a:tab pos="585337" algn="l"/>
              </a:tabLst>
              <a:defRPr/>
            </a:pPr>
            <a:r>
              <a:rPr lang="en-US" sz="3200" spc="-33">
                <a:solidFill>
                  <a:srgbClr val="181818"/>
                </a:solidFill>
                <a:latin typeface="AvenirNext LT Pro Regular"/>
                <a:cs typeface="AvenirNext LT Pro Regular"/>
              </a:rPr>
              <a:t>Bi-weekly</a:t>
            </a:r>
            <a:r>
              <a:rPr lang="en-US" sz="3200" spc="-173">
                <a:solidFill>
                  <a:srgbClr val="181818"/>
                </a:solidFill>
                <a:latin typeface="AvenirNext LT Pro Regular"/>
                <a:cs typeface="AvenirNext LT Pro Regular"/>
              </a:rPr>
              <a:t> </a:t>
            </a:r>
            <a:r>
              <a:rPr lang="en-US" sz="3200" spc="-66">
                <a:solidFill>
                  <a:srgbClr val="181818"/>
                </a:solidFill>
                <a:latin typeface="AvenirNext LT Pro Regular"/>
                <a:cs typeface="AvenirNext LT Pro Regular"/>
              </a:rPr>
              <a:t>Toronto</a:t>
            </a:r>
            <a:r>
              <a:rPr lang="en-US" sz="3200" spc="-140">
                <a:solidFill>
                  <a:srgbClr val="181818"/>
                </a:solidFill>
                <a:latin typeface="AvenirNext LT Pro Regular"/>
                <a:cs typeface="AvenirNext LT Pro Regular"/>
              </a:rPr>
              <a:t> </a:t>
            </a:r>
            <a:r>
              <a:rPr lang="en-US" sz="3200">
                <a:solidFill>
                  <a:srgbClr val="181818"/>
                </a:solidFill>
                <a:latin typeface="AvenirNext LT Pro Regular"/>
                <a:cs typeface="AvenirNext LT Pro Regular"/>
              </a:rPr>
              <a:t>West</a:t>
            </a:r>
            <a:r>
              <a:rPr lang="en-US" sz="3200" spc="-124">
                <a:solidFill>
                  <a:srgbClr val="181818"/>
                </a:solidFill>
                <a:latin typeface="AvenirNext LT Pro Regular"/>
                <a:cs typeface="AvenirNext LT Pro Regular"/>
              </a:rPr>
              <a:t> </a:t>
            </a:r>
            <a:r>
              <a:rPr lang="en-US" sz="3200" spc="-16">
                <a:solidFill>
                  <a:srgbClr val="181818"/>
                </a:solidFill>
                <a:latin typeface="AvenirNext LT Pro Regular"/>
                <a:cs typeface="AvenirNext LT Pro Regular"/>
              </a:rPr>
              <a:t>E-Newsletter</a:t>
            </a:r>
            <a:endParaRPr lang="en-US" sz="3200">
              <a:latin typeface="AvenirNext LT Pro Regular"/>
              <a:cs typeface="AvenirNext LT Pro Regular"/>
            </a:endParaRPr>
          </a:p>
          <a:p>
            <a:pPr marL="585337" indent="-564395">
              <a:spcBef>
                <a:spcPts val="503"/>
              </a:spcBef>
              <a:buSzPct val="84090"/>
              <a:buFont typeface="Arial"/>
              <a:buChar char="•"/>
              <a:tabLst>
                <a:tab pos="585337" algn="l"/>
              </a:tabLst>
              <a:defRPr/>
            </a:pPr>
            <a:r>
              <a:rPr lang="en-US" sz="3200" spc="-33">
                <a:solidFill>
                  <a:srgbClr val="181818"/>
                </a:solidFill>
                <a:latin typeface="AvenirNext LT Pro Regular"/>
                <a:cs typeface="AvenirNext LT Pro Regular"/>
              </a:rPr>
              <a:t>Project</a:t>
            </a:r>
            <a:r>
              <a:rPr lang="en-US" sz="3200" spc="-165">
                <a:solidFill>
                  <a:srgbClr val="181818"/>
                </a:solidFill>
                <a:latin typeface="AvenirNext LT Pro Regular"/>
                <a:cs typeface="AvenirNext LT Pro Regular"/>
              </a:rPr>
              <a:t> </a:t>
            </a:r>
            <a:r>
              <a:rPr lang="en-US" sz="3200" spc="-16">
                <a:solidFill>
                  <a:srgbClr val="181818"/>
                </a:solidFill>
                <a:latin typeface="AvenirNext LT Pro Regular"/>
                <a:cs typeface="AvenirNext LT Pro Regular"/>
              </a:rPr>
              <a:t>website</a:t>
            </a:r>
            <a:r>
              <a:rPr lang="en-US" sz="3200" spc="-124">
                <a:solidFill>
                  <a:srgbClr val="181818"/>
                </a:solidFill>
                <a:latin typeface="AvenirNext LT Pro Regular"/>
                <a:cs typeface="AvenirNext LT Pro Regular"/>
              </a:rPr>
              <a:t> </a:t>
            </a:r>
            <a:r>
              <a:rPr lang="en-US" sz="3200" spc="-16">
                <a:solidFill>
                  <a:srgbClr val="181818"/>
                </a:solidFill>
                <a:latin typeface="AvenirNext LT Pro Regular"/>
                <a:cs typeface="AvenirNext LT Pro Regular"/>
              </a:rPr>
              <a:t>(metrolinx.com/</a:t>
            </a:r>
            <a:r>
              <a:rPr lang="en-US" sz="3200" spc="-16" err="1">
                <a:solidFill>
                  <a:srgbClr val="181818"/>
                </a:solidFill>
                <a:latin typeface="AvenirNext LT Pro Regular"/>
                <a:cs typeface="AvenirNext LT Pro Regular"/>
              </a:rPr>
              <a:t>stclairoldweston</a:t>
            </a:r>
            <a:r>
              <a:rPr lang="en-US" sz="3200" spc="-16">
                <a:solidFill>
                  <a:srgbClr val="181818"/>
                </a:solidFill>
                <a:latin typeface="AvenirNext LT Pro Regular"/>
                <a:cs typeface="AvenirNext LT Pro Regular"/>
              </a:rPr>
              <a:t>) </a:t>
            </a:r>
          </a:p>
          <a:p>
            <a:pPr marL="585337" indent="-564395">
              <a:spcBef>
                <a:spcPts val="503"/>
              </a:spcBef>
              <a:buSzPct val="84090"/>
              <a:buFont typeface="Arial"/>
              <a:buChar char="•"/>
              <a:tabLst>
                <a:tab pos="585337" algn="l"/>
              </a:tabLst>
              <a:defRPr/>
            </a:pPr>
            <a:r>
              <a:rPr lang="en-US" sz="3200">
                <a:solidFill>
                  <a:srgbClr val="181818"/>
                </a:solidFill>
                <a:latin typeface="AvenirNext LT Pro Regular"/>
                <a:cs typeface="AvenirNext LT Pro Regular"/>
              </a:rPr>
              <a:t>Monthly</a:t>
            </a:r>
            <a:r>
              <a:rPr lang="en-US" sz="3200" spc="-165">
                <a:solidFill>
                  <a:srgbClr val="181818"/>
                </a:solidFill>
                <a:latin typeface="AvenirNext LT Pro Regular"/>
                <a:cs typeface="AvenirNext LT Pro Regular"/>
              </a:rPr>
              <a:t> </a:t>
            </a:r>
            <a:r>
              <a:rPr lang="en-US" sz="3200">
                <a:solidFill>
                  <a:srgbClr val="181818"/>
                </a:solidFill>
                <a:latin typeface="AvenirNext LT Pro Regular"/>
                <a:cs typeface="AvenirNext LT Pro Regular"/>
              </a:rPr>
              <a:t>Construction</a:t>
            </a:r>
            <a:r>
              <a:rPr lang="en-US" sz="3200" spc="-148">
                <a:solidFill>
                  <a:srgbClr val="181818"/>
                </a:solidFill>
                <a:latin typeface="AvenirNext LT Pro Regular"/>
                <a:cs typeface="AvenirNext LT Pro Regular"/>
              </a:rPr>
              <a:t> </a:t>
            </a:r>
            <a:r>
              <a:rPr lang="en-US" sz="3200">
                <a:solidFill>
                  <a:srgbClr val="181818"/>
                </a:solidFill>
                <a:latin typeface="AvenirNext LT Pro Regular"/>
                <a:cs typeface="AvenirNext LT Pro Regular"/>
              </a:rPr>
              <a:t>Liaison</a:t>
            </a:r>
            <a:r>
              <a:rPr lang="en-US" sz="3200" spc="-165">
                <a:solidFill>
                  <a:srgbClr val="181818"/>
                </a:solidFill>
                <a:latin typeface="AvenirNext LT Pro Regular"/>
                <a:cs typeface="AvenirNext LT Pro Regular"/>
              </a:rPr>
              <a:t> </a:t>
            </a:r>
            <a:r>
              <a:rPr lang="en-US" sz="3200">
                <a:solidFill>
                  <a:srgbClr val="181818"/>
                </a:solidFill>
                <a:latin typeface="AvenirNext LT Pro Regular"/>
                <a:cs typeface="AvenirNext LT Pro Regular"/>
              </a:rPr>
              <a:t>Committee</a:t>
            </a:r>
            <a:r>
              <a:rPr lang="en-US" sz="3200" spc="-188">
                <a:solidFill>
                  <a:srgbClr val="181818"/>
                </a:solidFill>
                <a:latin typeface="AvenirNext LT Pro Regular"/>
                <a:cs typeface="AvenirNext LT Pro Regular"/>
              </a:rPr>
              <a:t> </a:t>
            </a:r>
            <a:r>
              <a:rPr lang="en-US" sz="3200">
                <a:solidFill>
                  <a:srgbClr val="181818"/>
                </a:solidFill>
                <a:latin typeface="AvenirNext LT Pro Regular"/>
                <a:cs typeface="AvenirNext LT Pro Regular"/>
              </a:rPr>
              <a:t>(CLC)</a:t>
            </a:r>
            <a:r>
              <a:rPr lang="en-US" sz="3200" spc="-165">
                <a:solidFill>
                  <a:srgbClr val="181818"/>
                </a:solidFill>
                <a:latin typeface="AvenirNext LT Pro Regular"/>
                <a:cs typeface="AvenirNext LT Pro Regular"/>
              </a:rPr>
              <a:t> </a:t>
            </a:r>
            <a:r>
              <a:rPr lang="en-US" sz="3200" spc="-16">
                <a:solidFill>
                  <a:srgbClr val="181818"/>
                </a:solidFill>
                <a:latin typeface="AvenirNext LT Pro Regular"/>
                <a:cs typeface="AvenirNext LT Pro Regular"/>
              </a:rPr>
              <a:t>Meeting</a:t>
            </a:r>
            <a:endParaRPr lang="en-US" sz="3200">
              <a:latin typeface="AvenirNext LT Pro Regular"/>
              <a:cs typeface="AvenirNext LT Pro Regular"/>
            </a:endParaRPr>
          </a:p>
          <a:p>
            <a:pPr marL="585337" indent="-564395">
              <a:spcBef>
                <a:spcPts val="495"/>
              </a:spcBef>
              <a:buSzPct val="84090"/>
              <a:buFont typeface="Arial"/>
              <a:buChar char="•"/>
              <a:tabLst>
                <a:tab pos="585337" algn="l"/>
              </a:tabLst>
              <a:defRPr/>
            </a:pPr>
            <a:r>
              <a:rPr lang="en-US" sz="3200">
                <a:solidFill>
                  <a:srgbClr val="181818"/>
                </a:solidFill>
                <a:latin typeface="AvenirNext LT Pro Regular"/>
                <a:cs typeface="AvenirNext LT Pro Regular"/>
              </a:rPr>
              <a:t>Virtual</a:t>
            </a:r>
            <a:r>
              <a:rPr lang="en-US" sz="3200" spc="-140">
                <a:solidFill>
                  <a:srgbClr val="181818"/>
                </a:solidFill>
                <a:latin typeface="AvenirNext LT Pro Regular"/>
                <a:cs typeface="AvenirNext LT Pro Regular"/>
              </a:rPr>
              <a:t> </a:t>
            </a:r>
            <a:r>
              <a:rPr lang="en-US" sz="3200">
                <a:solidFill>
                  <a:srgbClr val="181818"/>
                </a:solidFill>
                <a:latin typeface="AvenirNext LT Pro Regular"/>
                <a:cs typeface="AvenirNext LT Pro Regular"/>
              </a:rPr>
              <a:t>and</a:t>
            </a:r>
            <a:r>
              <a:rPr lang="en-US" sz="3200" spc="-124">
                <a:solidFill>
                  <a:srgbClr val="181818"/>
                </a:solidFill>
                <a:latin typeface="AvenirNext LT Pro Regular"/>
                <a:cs typeface="AvenirNext LT Pro Regular"/>
              </a:rPr>
              <a:t> </a:t>
            </a:r>
            <a:r>
              <a:rPr lang="en-US" sz="3200" spc="-16">
                <a:solidFill>
                  <a:srgbClr val="181818"/>
                </a:solidFill>
                <a:latin typeface="AvenirNext LT Pro Regular"/>
                <a:cs typeface="AvenirNext LT Pro Regular"/>
              </a:rPr>
              <a:t>in-</a:t>
            </a:r>
            <a:r>
              <a:rPr lang="en-US" sz="3200" spc="-33">
                <a:solidFill>
                  <a:srgbClr val="181818"/>
                </a:solidFill>
                <a:latin typeface="AvenirNext LT Pro Regular"/>
                <a:cs typeface="AvenirNext LT Pro Regular"/>
              </a:rPr>
              <a:t>person</a:t>
            </a:r>
            <a:r>
              <a:rPr lang="en-US" sz="3200" spc="-107">
                <a:solidFill>
                  <a:srgbClr val="181818"/>
                </a:solidFill>
                <a:latin typeface="AvenirNext LT Pro Regular"/>
                <a:cs typeface="AvenirNext LT Pro Regular"/>
              </a:rPr>
              <a:t> p</a:t>
            </a:r>
            <a:r>
              <a:rPr lang="en-US" sz="3200">
                <a:solidFill>
                  <a:srgbClr val="181818"/>
                </a:solidFill>
                <a:latin typeface="AvenirNext LT Pro Regular"/>
                <a:cs typeface="AvenirNext LT Pro Regular"/>
              </a:rPr>
              <a:t>ublic</a:t>
            </a:r>
            <a:r>
              <a:rPr lang="en-US" sz="3200" spc="-132">
                <a:solidFill>
                  <a:srgbClr val="181818"/>
                </a:solidFill>
                <a:latin typeface="AvenirNext LT Pro Regular"/>
                <a:cs typeface="AvenirNext LT Pro Regular"/>
              </a:rPr>
              <a:t> </a:t>
            </a:r>
            <a:r>
              <a:rPr lang="en-US" sz="3200" spc="-16">
                <a:solidFill>
                  <a:srgbClr val="181818"/>
                </a:solidFill>
                <a:latin typeface="AvenirNext LT Pro Regular"/>
                <a:cs typeface="AvenirNext LT Pro Regular"/>
              </a:rPr>
              <a:t>meetings</a:t>
            </a:r>
            <a:endParaRPr lang="en-US" sz="3200">
              <a:latin typeface="AvenirNext LT Pro Regular"/>
              <a:cs typeface="AvenirNext LT Pro Regular"/>
            </a:endParaRPr>
          </a:p>
          <a:p>
            <a:pPr marL="585337" indent="-564395">
              <a:spcBef>
                <a:spcPts val="495"/>
              </a:spcBef>
              <a:buSzPct val="84090"/>
              <a:buFont typeface="Arial"/>
              <a:buChar char="•"/>
              <a:tabLst>
                <a:tab pos="585337" algn="l"/>
              </a:tabLst>
              <a:defRPr/>
            </a:pPr>
            <a:r>
              <a:rPr lang="en-US" sz="3200">
                <a:solidFill>
                  <a:srgbClr val="181818"/>
                </a:solidFill>
                <a:latin typeface="AvenirNext LT Pro Regular"/>
                <a:cs typeface="AvenirNext LT Pro Regular"/>
              </a:rPr>
              <a:t>Community</a:t>
            </a:r>
            <a:r>
              <a:rPr lang="en-US" sz="3200" spc="-148">
                <a:solidFill>
                  <a:srgbClr val="181818"/>
                </a:solidFill>
                <a:latin typeface="AvenirNext LT Pro Regular"/>
                <a:cs typeface="AvenirNext LT Pro Regular"/>
              </a:rPr>
              <a:t> </a:t>
            </a:r>
            <a:r>
              <a:rPr lang="en-US" sz="3200" spc="-91">
                <a:solidFill>
                  <a:srgbClr val="181818"/>
                </a:solidFill>
                <a:latin typeface="AvenirNext LT Pro Regular"/>
                <a:cs typeface="AvenirNext LT Pro Regular"/>
              </a:rPr>
              <a:t>pop-</a:t>
            </a:r>
            <a:r>
              <a:rPr lang="en-US" sz="3200" spc="-41">
                <a:solidFill>
                  <a:srgbClr val="181818"/>
                </a:solidFill>
                <a:latin typeface="AvenirNext LT Pro Regular"/>
                <a:cs typeface="AvenirNext LT Pro Regular"/>
              </a:rPr>
              <a:t>ups</a:t>
            </a:r>
            <a:endParaRPr lang="en-US" sz="3200">
              <a:latin typeface="AvenirNext LT Pro Regular"/>
              <a:cs typeface="AvenirNext LT Pro Regular"/>
            </a:endParaRPr>
          </a:p>
          <a:p>
            <a:pPr marL="585337" indent="-564395">
              <a:spcBef>
                <a:spcPts val="495"/>
              </a:spcBef>
              <a:buSzPct val="84090"/>
              <a:buFont typeface="Arial"/>
              <a:buChar char="•"/>
              <a:tabLst>
                <a:tab pos="585337" algn="l"/>
              </a:tabLst>
              <a:defRPr/>
            </a:pPr>
            <a:r>
              <a:rPr lang="en-US" sz="3200" spc="-58">
                <a:solidFill>
                  <a:srgbClr val="181818"/>
                </a:solidFill>
                <a:latin typeface="AvenirNext LT Pro Regular"/>
                <a:cs typeface="AvenirNext LT Pro Regular"/>
              </a:rPr>
              <a:t>Toronto</a:t>
            </a:r>
            <a:r>
              <a:rPr lang="en-US" sz="3200" spc="-124">
                <a:solidFill>
                  <a:srgbClr val="181818"/>
                </a:solidFill>
                <a:latin typeface="AvenirNext LT Pro Regular"/>
                <a:cs typeface="AvenirNext LT Pro Regular"/>
              </a:rPr>
              <a:t> </a:t>
            </a:r>
            <a:r>
              <a:rPr lang="en-US" sz="3200">
                <a:solidFill>
                  <a:srgbClr val="181818"/>
                </a:solidFill>
                <a:latin typeface="AvenirNext LT Pro Regular"/>
                <a:cs typeface="AvenirNext LT Pro Regular"/>
              </a:rPr>
              <a:t>West</a:t>
            </a:r>
            <a:r>
              <a:rPr lang="en-US" sz="3200" spc="-91">
                <a:solidFill>
                  <a:srgbClr val="181818"/>
                </a:solidFill>
                <a:latin typeface="AvenirNext LT Pro Regular"/>
                <a:cs typeface="AvenirNext LT Pro Regular"/>
              </a:rPr>
              <a:t> p</a:t>
            </a:r>
            <a:r>
              <a:rPr lang="en-US" sz="3200">
                <a:solidFill>
                  <a:srgbClr val="181818"/>
                </a:solidFill>
                <a:latin typeface="AvenirNext LT Pro Regular"/>
                <a:cs typeface="AvenirNext LT Pro Regular"/>
              </a:rPr>
              <a:t>hone</a:t>
            </a:r>
            <a:r>
              <a:rPr lang="en-US" sz="3200" spc="-74">
                <a:solidFill>
                  <a:srgbClr val="181818"/>
                </a:solidFill>
                <a:latin typeface="AvenirNext LT Pro Regular"/>
                <a:cs typeface="AvenirNext LT Pro Regular"/>
              </a:rPr>
              <a:t> n</a:t>
            </a:r>
            <a:r>
              <a:rPr lang="en-US" sz="3200">
                <a:solidFill>
                  <a:srgbClr val="181818"/>
                </a:solidFill>
                <a:latin typeface="AvenirNext LT Pro Regular"/>
                <a:cs typeface="AvenirNext LT Pro Regular"/>
              </a:rPr>
              <a:t>umber:</a:t>
            </a:r>
            <a:r>
              <a:rPr lang="en-US" sz="3200" spc="-115">
                <a:solidFill>
                  <a:srgbClr val="181818"/>
                </a:solidFill>
                <a:latin typeface="AvenirNext LT Pro Regular"/>
                <a:cs typeface="AvenirNext LT Pro Regular"/>
              </a:rPr>
              <a:t> </a:t>
            </a:r>
          </a:p>
          <a:p>
            <a:pPr marL="1339260" lvl="1" indent="-564395">
              <a:buSzPct val="84090"/>
              <a:buFont typeface="Arial"/>
              <a:buChar char="•"/>
              <a:tabLst>
                <a:tab pos="585337" algn="l"/>
              </a:tabLst>
              <a:defRPr/>
            </a:pPr>
            <a:r>
              <a:rPr lang="en-US" sz="2800" spc="-16">
                <a:solidFill>
                  <a:srgbClr val="181818"/>
                </a:solidFill>
                <a:latin typeface="AvenirNext LT Pro Regular"/>
                <a:cs typeface="AvenirNext LT Pro Regular"/>
              </a:rPr>
              <a:t>416-</a:t>
            </a:r>
            <a:r>
              <a:rPr lang="en-US" sz="2800" spc="-33">
                <a:solidFill>
                  <a:srgbClr val="181818"/>
                </a:solidFill>
                <a:latin typeface="AvenirNext LT Pro Regular"/>
                <a:cs typeface="AvenirNext LT Pro Regular"/>
              </a:rPr>
              <a:t>202-6911</a:t>
            </a:r>
            <a:endParaRPr lang="en-US" sz="2800">
              <a:latin typeface="AvenirNext LT Pro Regular"/>
              <a:cs typeface="AvenirNext LT Pro Regular"/>
            </a:endParaRPr>
          </a:p>
          <a:p>
            <a:pPr marL="585337" indent="-564395">
              <a:spcBef>
                <a:spcPts val="495"/>
              </a:spcBef>
              <a:buSzPct val="84090"/>
              <a:buFont typeface="Arial"/>
              <a:buChar char="•"/>
              <a:tabLst>
                <a:tab pos="585337" algn="l"/>
              </a:tabLst>
              <a:defRPr/>
            </a:pPr>
            <a:r>
              <a:rPr lang="en-US" sz="3200" spc="-58">
                <a:solidFill>
                  <a:srgbClr val="181818"/>
                </a:solidFill>
                <a:latin typeface="AvenirNext LT Pro Regular"/>
                <a:cs typeface="AvenirNext LT Pro Regular"/>
              </a:rPr>
              <a:t>Toronto</a:t>
            </a:r>
            <a:r>
              <a:rPr lang="en-US" sz="3200" spc="-165">
                <a:solidFill>
                  <a:srgbClr val="181818"/>
                </a:solidFill>
                <a:latin typeface="AvenirNext LT Pro Regular"/>
                <a:cs typeface="AvenirNext LT Pro Regular"/>
              </a:rPr>
              <a:t> </a:t>
            </a:r>
            <a:r>
              <a:rPr lang="en-US" sz="3200">
                <a:solidFill>
                  <a:srgbClr val="181818"/>
                </a:solidFill>
                <a:latin typeface="AvenirNext LT Pro Regular"/>
                <a:cs typeface="AvenirNext LT Pro Regular"/>
              </a:rPr>
              <a:t>West</a:t>
            </a:r>
            <a:r>
              <a:rPr lang="en-US" sz="3200" spc="-148">
                <a:solidFill>
                  <a:srgbClr val="181818"/>
                </a:solidFill>
                <a:latin typeface="AvenirNext LT Pro Regular"/>
                <a:cs typeface="AvenirNext LT Pro Regular"/>
              </a:rPr>
              <a:t> e</a:t>
            </a:r>
            <a:r>
              <a:rPr lang="en-US" sz="3200">
                <a:solidFill>
                  <a:srgbClr val="181818"/>
                </a:solidFill>
                <a:latin typeface="AvenirNext LT Pro Regular"/>
                <a:cs typeface="AvenirNext LT Pro Regular"/>
              </a:rPr>
              <a:t>mail:</a:t>
            </a:r>
            <a:endParaRPr lang="en-US" sz="3200" spc="-223">
              <a:solidFill>
                <a:srgbClr val="181818"/>
              </a:solidFill>
              <a:latin typeface="AvenirNext LT Pro Regular"/>
              <a:cs typeface="AvenirNext LT Pro Regular"/>
            </a:endParaRPr>
          </a:p>
          <a:p>
            <a:pPr marL="1339260" lvl="1" indent="-564395">
              <a:buSzPct val="84090"/>
              <a:buFont typeface="Arial"/>
              <a:buChar char="•"/>
              <a:tabLst>
                <a:tab pos="585337" algn="l"/>
              </a:tabLst>
              <a:defRPr/>
            </a:pPr>
            <a:r>
              <a:rPr lang="en-US" sz="2800" b="1" u="sng" spc="-16">
                <a:solidFill>
                  <a:srgbClr val="181818"/>
                </a:solidFill>
                <a:uFill>
                  <a:solidFill>
                    <a:srgbClr val="181818"/>
                  </a:solidFill>
                </a:uFill>
                <a:latin typeface="AvenirNext LT Pro Regular"/>
                <a:cs typeface="AvenirNext LT Pro Regular"/>
                <a:hlinkClick r:id="rId3"/>
              </a:rPr>
              <a:t>TorontoWest@metrolinx.com</a:t>
            </a:r>
            <a:r>
              <a:rPr lang="en-US" sz="2800" b="1" u="sng" spc="-16">
                <a:solidFill>
                  <a:srgbClr val="181818"/>
                </a:solidFill>
                <a:uFill>
                  <a:solidFill>
                    <a:srgbClr val="181818"/>
                  </a:solidFill>
                </a:uFill>
                <a:latin typeface="AvenirNext LT Pro Regular"/>
                <a:cs typeface="AvenirNext LT Pro Regular"/>
              </a:rPr>
              <a:t> </a:t>
            </a:r>
            <a:endParaRPr lang="en-US" sz="2800" b="1">
              <a:latin typeface="AvenirNext LT Pro Regular"/>
              <a:cs typeface="AvenirNext LT Pro Regular"/>
            </a:endParaRPr>
          </a:p>
          <a:p>
            <a:pPr marL="585337" indent="-564395">
              <a:spcBef>
                <a:spcPts val="503"/>
              </a:spcBef>
              <a:buSzPct val="84090"/>
              <a:buFont typeface="Arial"/>
              <a:buChar char="•"/>
              <a:tabLst>
                <a:tab pos="585337" algn="l"/>
              </a:tabLst>
              <a:defRPr/>
            </a:pPr>
            <a:r>
              <a:rPr lang="en-US" sz="3200" spc="-49">
                <a:solidFill>
                  <a:srgbClr val="181818"/>
                </a:solidFill>
                <a:latin typeface="AvenirNext LT Pro Regular"/>
                <a:cs typeface="AvenirNext LT Pro Regular"/>
              </a:rPr>
              <a:t>X:</a:t>
            </a:r>
            <a:r>
              <a:rPr lang="en-US" sz="3200" spc="-99">
                <a:solidFill>
                  <a:srgbClr val="181818"/>
                </a:solidFill>
                <a:latin typeface="AvenirNext LT Pro Regular"/>
                <a:cs typeface="AvenirNext LT Pro Regular"/>
              </a:rPr>
              <a:t> </a:t>
            </a:r>
            <a:r>
              <a:rPr lang="en-US" sz="3200" spc="-16">
                <a:solidFill>
                  <a:srgbClr val="181818"/>
                </a:solidFill>
                <a:latin typeface="AvenirNext LT Pro Regular"/>
                <a:cs typeface="AvenirNext LT Pro Regular"/>
              </a:rPr>
              <a:t>@GOExpansion</a:t>
            </a:r>
            <a:endParaRPr lang="en-US" sz="3200">
              <a:latin typeface="AvenirNext LT Pro Regular"/>
              <a:cs typeface="AvenirNext LT Pro Regular"/>
            </a:endParaRPr>
          </a:p>
          <a:p>
            <a:pPr marL="585337" indent="-564395">
              <a:spcBef>
                <a:spcPts val="495"/>
              </a:spcBef>
              <a:buSzPct val="84090"/>
              <a:buFont typeface="Arial"/>
              <a:buChar char="•"/>
              <a:tabLst>
                <a:tab pos="585337" algn="l"/>
              </a:tabLst>
              <a:defRPr/>
            </a:pPr>
            <a:r>
              <a:rPr lang="en-US" sz="3200">
                <a:solidFill>
                  <a:srgbClr val="181818"/>
                </a:solidFill>
                <a:latin typeface="AvenirNext LT Pro Regular"/>
                <a:cs typeface="AvenirNext LT Pro Regular"/>
              </a:rPr>
              <a:t>Metrolinx</a:t>
            </a:r>
            <a:r>
              <a:rPr lang="en-US" sz="3200" spc="-206">
                <a:solidFill>
                  <a:srgbClr val="181818"/>
                </a:solidFill>
                <a:latin typeface="AvenirNext LT Pro Regular"/>
                <a:cs typeface="AvenirNext LT Pro Regular"/>
              </a:rPr>
              <a:t> </a:t>
            </a:r>
            <a:r>
              <a:rPr lang="en-US" sz="3200" spc="-16">
                <a:solidFill>
                  <a:srgbClr val="181818"/>
                </a:solidFill>
                <a:latin typeface="AvenirNext LT Pro Regular"/>
                <a:cs typeface="AvenirNext LT Pro Regular"/>
              </a:rPr>
              <a:t>Engage</a:t>
            </a:r>
          </a:p>
          <a:p>
            <a:pPr marL="585337" indent="-564395">
              <a:spcBef>
                <a:spcPts val="495"/>
              </a:spcBef>
              <a:buSzPct val="84090"/>
              <a:buFont typeface="Arial"/>
              <a:buChar char="•"/>
              <a:tabLst>
                <a:tab pos="585337" algn="l"/>
              </a:tabLst>
              <a:defRPr/>
            </a:pPr>
            <a:endParaRPr lang="en-US" sz="3200" spc="-16">
              <a:solidFill>
                <a:srgbClr val="181818"/>
              </a:solidFill>
              <a:latin typeface="AvenirNext LT Pro Regular"/>
              <a:cs typeface="AvenirNext LT Pro Regular"/>
            </a:endParaRPr>
          </a:p>
          <a:p>
            <a:pPr marL="20942">
              <a:spcBef>
                <a:spcPts val="495"/>
              </a:spcBef>
              <a:buSzPct val="84090"/>
              <a:tabLst>
                <a:tab pos="585337" algn="l"/>
              </a:tabLst>
              <a:defRPr/>
            </a:pPr>
            <a:r>
              <a:rPr lang="en-US" sz="2800" i="1">
                <a:solidFill>
                  <a:srgbClr val="000000"/>
                </a:solidFill>
                <a:latin typeface="AvenirNext LT Pro Medium" panose="020B0504020202020204" pitchFamily="34" charset="0"/>
              </a:rPr>
              <a:t>Cette </a:t>
            </a:r>
            <a:r>
              <a:rPr lang="en-US" sz="2800" i="1" err="1">
                <a:solidFill>
                  <a:srgbClr val="000000"/>
                </a:solidFill>
                <a:latin typeface="AvenirNext LT Pro Medium" panose="020B0504020202020204" pitchFamily="34" charset="0"/>
              </a:rPr>
              <a:t>présentation</a:t>
            </a:r>
            <a:r>
              <a:rPr lang="en-US" sz="2800" i="1">
                <a:solidFill>
                  <a:srgbClr val="000000"/>
                </a:solidFill>
                <a:latin typeface="AvenirNext LT Pro Medium" panose="020B0504020202020204" pitchFamily="34" charset="0"/>
              </a:rPr>
              <a:t> </a:t>
            </a:r>
            <a:r>
              <a:rPr lang="en-US" sz="2800" i="1" err="1">
                <a:solidFill>
                  <a:srgbClr val="000000"/>
                </a:solidFill>
                <a:latin typeface="AvenirNext LT Pro Medium" panose="020B0504020202020204" pitchFamily="34" charset="0"/>
              </a:rPr>
              <a:t>est</a:t>
            </a:r>
            <a:r>
              <a:rPr lang="en-US" sz="2800" i="1">
                <a:solidFill>
                  <a:srgbClr val="000000"/>
                </a:solidFill>
                <a:latin typeface="AvenirNext LT Pro Medium" panose="020B0504020202020204" pitchFamily="34" charset="0"/>
              </a:rPr>
              <a:t> disponible </a:t>
            </a:r>
            <a:r>
              <a:rPr lang="en-US" sz="2800" i="1" err="1">
                <a:solidFill>
                  <a:srgbClr val="000000"/>
                </a:solidFill>
                <a:latin typeface="AvenirNext LT Pro Medium" panose="020B0504020202020204" pitchFamily="34" charset="0"/>
              </a:rPr>
              <a:t>en</a:t>
            </a:r>
            <a:r>
              <a:rPr lang="en-US" sz="2800" i="1">
                <a:solidFill>
                  <a:srgbClr val="000000"/>
                </a:solidFill>
                <a:latin typeface="AvenirNext LT Pro Medium" panose="020B0504020202020204" pitchFamily="34" charset="0"/>
              </a:rPr>
              <a:t> français sur </a:t>
            </a:r>
            <a:r>
              <a:rPr lang="en-US" sz="2800" i="1" err="1">
                <a:solidFill>
                  <a:srgbClr val="000000"/>
                </a:solidFill>
                <a:latin typeface="AvenirNext LT Pro Medium" panose="020B0504020202020204" pitchFamily="34" charset="0"/>
              </a:rPr>
              <a:t>demande</a:t>
            </a:r>
            <a:r>
              <a:rPr lang="en-US" sz="2800" i="1">
                <a:solidFill>
                  <a:srgbClr val="000000"/>
                </a:solidFill>
                <a:latin typeface="AvenirNext LT Pro Medium" panose="020B0504020202020204" pitchFamily="34" charset="0"/>
              </a:rPr>
              <a:t>. Si </a:t>
            </a:r>
            <a:r>
              <a:rPr lang="en-US" sz="2800" i="1" err="1">
                <a:solidFill>
                  <a:srgbClr val="000000"/>
                </a:solidFill>
                <a:latin typeface="AvenirNext LT Pro Medium" panose="020B0504020202020204" pitchFamily="34" charset="0"/>
              </a:rPr>
              <a:t>vous</a:t>
            </a:r>
            <a:r>
              <a:rPr lang="en-US" sz="2800" i="1">
                <a:solidFill>
                  <a:srgbClr val="000000"/>
                </a:solidFill>
                <a:latin typeface="AvenirNext LT Pro Medium" panose="020B0504020202020204" pitchFamily="34" charset="0"/>
              </a:rPr>
              <a:t> </a:t>
            </a:r>
            <a:r>
              <a:rPr lang="en-US" sz="2800" i="1" err="1">
                <a:solidFill>
                  <a:srgbClr val="000000"/>
                </a:solidFill>
                <a:latin typeface="AvenirNext LT Pro Medium" panose="020B0504020202020204" pitchFamily="34" charset="0"/>
              </a:rPr>
              <a:t>êtes</a:t>
            </a:r>
            <a:r>
              <a:rPr lang="en-US" sz="2800" i="1">
                <a:solidFill>
                  <a:srgbClr val="000000"/>
                </a:solidFill>
                <a:latin typeface="AvenirNext LT Pro Medium" panose="020B0504020202020204" pitchFamily="34" charset="0"/>
              </a:rPr>
              <a:t> </a:t>
            </a:r>
            <a:r>
              <a:rPr lang="en-US" sz="2800" i="1" err="1">
                <a:solidFill>
                  <a:srgbClr val="000000"/>
                </a:solidFill>
                <a:latin typeface="AvenirNext LT Pro Medium" panose="020B0504020202020204" pitchFamily="34" charset="0"/>
              </a:rPr>
              <a:t>intéressé</a:t>
            </a:r>
            <a:r>
              <a:rPr lang="en-US" sz="2800" i="1">
                <a:solidFill>
                  <a:srgbClr val="000000"/>
                </a:solidFill>
                <a:latin typeface="AvenirNext LT Pro Medium" panose="020B0504020202020204" pitchFamily="34" charset="0"/>
              </a:rPr>
              <a:t>, </a:t>
            </a:r>
            <a:r>
              <a:rPr lang="en-US" sz="2800" i="1" err="1">
                <a:solidFill>
                  <a:srgbClr val="000000"/>
                </a:solidFill>
                <a:latin typeface="AvenirNext LT Pro Medium" panose="020B0504020202020204" pitchFamily="34" charset="0"/>
              </a:rPr>
              <a:t>veuillez</a:t>
            </a:r>
            <a:r>
              <a:rPr lang="en-US" sz="2800" i="1">
                <a:solidFill>
                  <a:srgbClr val="000000"/>
                </a:solidFill>
                <a:latin typeface="AvenirNext LT Pro Medium" panose="020B0504020202020204" pitchFamily="34" charset="0"/>
              </a:rPr>
              <a:t> </a:t>
            </a:r>
            <a:r>
              <a:rPr lang="en-US" sz="2800" i="1" err="1">
                <a:solidFill>
                  <a:srgbClr val="000000"/>
                </a:solidFill>
                <a:latin typeface="AvenirNext LT Pro Medium" panose="020B0504020202020204" pitchFamily="34" charset="0"/>
              </a:rPr>
              <a:t>envoyer</a:t>
            </a:r>
            <a:r>
              <a:rPr lang="en-US" sz="2800" i="1">
                <a:solidFill>
                  <a:srgbClr val="000000"/>
                </a:solidFill>
                <a:latin typeface="AvenirNext LT Pro Medium" panose="020B0504020202020204" pitchFamily="34" charset="0"/>
              </a:rPr>
              <a:t> un </a:t>
            </a:r>
            <a:r>
              <a:rPr lang="en-US" sz="2800" i="1" err="1">
                <a:solidFill>
                  <a:srgbClr val="000000"/>
                </a:solidFill>
                <a:latin typeface="AvenirNext LT Pro Medium" panose="020B0504020202020204" pitchFamily="34" charset="0"/>
              </a:rPr>
              <a:t>courriel</a:t>
            </a:r>
            <a:r>
              <a:rPr lang="en-US" sz="2800" i="1">
                <a:solidFill>
                  <a:srgbClr val="000000"/>
                </a:solidFill>
                <a:latin typeface="AvenirNext LT Pro Medium" panose="020B0504020202020204" pitchFamily="34" charset="0"/>
              </a:rPr>
              <a:t> à </a:t>
            </a:r>
            <a:r>
              <a:rPr lang="en-US" sz="2800" b="1" i="1">
                <a:solidFill>
                  <a:srgbClr val="000000"/>
                </a:solidFill>
                <a:latin typeface="AvenirNext LT Pro Medium" panose="020B0504020202020204" pitchFamily="34" charset="0"/>
                <a:hlinkClick r:id="rId3"/>
              </a:rPr>
              <a:t>TorontoWest@metrolinx.com</a:t>
            </a:r>
            <a:r>
              <a:rPr lang="en-US" sz="2800" b="1" i="1">
                <a:solidFill>
                  <a:srgbClr val="000000"/>
                </a:solidFill>
                <a:latin typeface="AvenirNext LT Pro Medium" panose="020B0504020202020204" pitchFamily="34" charset="0"/>
              </a:rPr>
              <a:t> </a:t>
            </a:r>
            <a:endParaRPr lang="en-US" sz="2800" b="1" i="1" spc="-16">
              <a:solidFill>
                <a:srgbClr val="181818"/>
              </a:solidFill>
              <a:latin typeface="AvenirNext LT Pro Regular"/>
              <a:cs typeface="AvenirNext LT Pro Regular"/>
            </a:endParaRPr>
          </a:p>
          <a:p>
            <a:endParaRPr lang="en-US"/>
          </a:p>
        </p:txBody>
      </p:sp>
      <p:pic>
        <p:nvPicPr>
          <p:cNvPr id="12" name="Picture Placeholder 11">
            <a:extLst>
              <a:ext uri="{FF2B5EF4-FFF2-40B4-BE49-F238E27FC236}">
                <a16:creationId xmlns:a16="http://schemas.microsoft.com/office/drawing/2014/main" id="{06901A21-E44C-FBB9-1EA7-B34F123270ED}"/>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9036" r="15302"/>
          <a:stretch>
            <a:fillRect/>
          </a:stretch>
        </p:blipFill>
        <p:spPr>
          <a:xfrm>
            <a:off x="10052050" y="0"/>
            <a:ext cx="10052050" cy="13544550"/>
          </a:xfrm>
        </p:spPr>
      </p:pic>
      <p:sp>
        <p:nvSpPr>
          <p:cNvPr id="5" name="Slide Number Placeholder 2">
            <a:extLst>
              <a:ext uri="{FF2B5EF4-FFF2-40B4-BE49-F238E27FC236}">
                <a16:creationId xmlns:a16="http://schemas.microsoft.com/office/drawing/2014/main" id="{164789E5-26DE-970F-9B92-989E919C5303}"/>
              </a:ext>
            </a:extLst>
          </p:cNvPr>
          <p:cNvSpPr txBox="1">
            <a:spLocks/>
          </p:cNvSpPr>
          <p:nvPr/>
        </p:nvSpPr>
        <p:spPr>
          <a:xfrm>
            <a:off x="19021435" y="11425888"/>
            <a:ext cx="614534" cy="572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317A6AA1-567A-0645-9FAA-DE493F5696FE}" type="slidenum">
              <a:rPr lang="en-US" sz="1484" b="1">
                <a:solidFill>
                  <a:srgbClr val="191919"/>
                </a:solidFill>
                <a:latin typeface="Avenir Next LT Pro Bold"/>
              </a:rPr>
              <a:pPr algn="r">
                <a:defRPr/>
              </a:pPr>
              <a:t>29</a:t>
            </a:fld>
            <a:endParaRPr lang="en-US" sz="1484" b="1">
              <a:solidFill>
                <a:srgbClr val="191919"/>
              </a:solidFill>
              <a:latin typeface="Avenir Next LT Pro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D378F0-0850-9428-5F7C-C614D6BED6E4}"/>
              </a:ext>
            </a:extLst>
          </p:cNvPr>
          <p:cNvSpPr>
            <a:spLocks noGrp="1"/>
          </p:cNvSpPr>
          <p:nvPr>
            <p:ph type="sldNum" sz="quarter" idx="15"/>
          </p:nvPr>
        </p:nvSpPr>
        <p:spPr/>
        <p:txBody>
          <a:bodyPr/>
          <a:lstStyle/>
          <a:p>
            <a:fld id="{317A6AA1-567A-0645-9FAA-DE493F5696FE}" type="slidenum">
              <a:rPr lang="en-US" smtClean="0"/>
              <a:pPr/>
              <a:t>3</a:t>
            </a:fld>
            <a:endParaRPr lang="en-US"/>
          </a:p>
        </p:txBody>
      </p:sp>
      <p:sp>
        <p:nvSpPr>
          <p:cNvPr id="4" name="Text Placeholder 3">
            <a:extLst>
              <a:ext uri="{FF2B5EF4-FFF2-40B4-BE49-F238E27FC236}">
                <a16:creationId xmlns:a16="http://schemas.microsoft.com/office/drawing/2014/main" id="{FF04C3E1-CE3D-8A69-01DE-1793C0DD7920}"/>
              </a:ext>
            </a:extLst>
          </p:cNvPr>
          <p:cNvSpPr>
            <a:spLocks noGrp="1"/>
          </p:cNvSpPr>
          <p:nvPr>
            <p:ph type="body" sz="quarter" idx="13"/>
          </p:nvPr>
        </p:nvSpPr>
        <p:spPr>
          <a:xfrm>
            <a:off x="690163" y="5719482"/>
            <a:ext cx="18747245" cy="5029602"/>
          </a:xfrm>
        </p:spPr>
        <p:txBody>
          <a:bodyPr/>
          <a:lstStyle/>
          <a:p>
            <a:r>
              <a:rPr lang="en-CA"/>
              <a:t>Safety Moment </a:t>
            </a:r>
            <a:endParaRPr lang="en-US"/>
          </a:p>
        </p:txBody>
      </p:sp>
    </p:spTree>
    <p:extLst>
      <p:ext uri="{BB962C8B-B14F-4D97-AF65-F5344CB8AC3E}">
        <p14:creationId xmlns:p14="http://schemas.microsoft.com/office/powerpoint/2010/main" val="420621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3540105"/>
          </a:xfrm>
          <a:custGeom>
            <a:avLst/>
            <a:gdLst/>
            <a:ahLst/>
            <a:cxnLst/>
            <a:rect l="l" t="t" r="r" b="b"/>
            <a:pathLst>
              <a:path w="20104100" h="13540105">
                <a:moveTo>
                  <a:pt x="20104100" y="0"/>
                </a:moveTo>
                <a:lnTo>
                  <a:pt x="0" y="0"/>
                </a:lnTo>
                <a:lnTo>
                  <a:pt x="0" y="13539496"/>
                </a:lnTo>
                <a:lnTo>
                  <a:pt x="20104100" y="13539496"/>
                </a:lnTo>
                <a:lnTo>
                  <a:pt x="20104100" y="0"/>
                </a:lnTo>
                <a:close/>
              </a:path>
            </a:pathLst>
          </a:custGeom>
          <a:solidFill>
            <a:srgbClr val="B7D77C"/>
          </a:solidFill>
        </p:spPr>
        <p:txBody>
          <a:bodyPr wrap="square" lIns="0" tIns="0" rIns="0" bIns="0" rtlCol="0"/>
          <a:lstStyle/>
          <a:p>
            <a:endParaRPr/>
          </a:p>
        </p:txBody>
      </p:sp>
      <p:sp>
        <p:nvSpPr>
          <p:cNvPr id="3" name="object 3"/>
          <p:cNvSpPr txBox="1">
            <a:spLocks noGrp="1"/>
          </p:cNvSpPr>
          <p:nvPr>
            <p:ph type="title"/>
          </p:nvPr>
        </p:nvSpPr>
        <p:spPr>
          <a:xfrm>
            <a:off x="978320" y="812439"/>
            <a:ext cx="9794875" cy="653415"/>
          </a:xfrm>
          <a:prstGeom prst="rect">
            <a:avLst/>
          </a:prstGeom>
        </p:spPr>
        <p:txBody>
          <a:bodyPr vert="horz" wrap="square" lIns="0" tIns="15240" rIns="0" bIns="0" rtlCol="0">
            <a:spAutoFit/>
          </a:bodyPr>
          <a:lstStyle/>
          <a:p>
            <a:pPr marL="12700">
              <a:lnSpc>
                <a:spcPct val="100000"/>
              </a:lnSpc>
              <a:spcBef>
                <a:spcPts val="120"/>
              </a:spcBef>
            </a:pPr>
            <a:r>
              <a:rPr>
                <a:solidFill>
                  <a:srgbClr val="211F1F"/>
                </a:solidFill>
              </a:rPr>
              <a:t>Contact</a:t>
            </a:r>
            <a:r>
              <a:rPr spc="-50">
                <a:solidFill>
                  <a:srgbClr val="211F1F"/>
                </a:solidFill>
              </a:rPr>
              <a:t> </a:t>
            </a:r>
            <a:r>
              <a:rPr>
                <a:solidFill>
                  <a:srgbClr val="211F1F"/>
                </a:solidFill>
              </a:rPr>
              <a:t>Metrolinx</a:t>
            </a:r>
            <a:r>
              <a:rPr spc="-50">
                <a:solidFill>
                  <a:srgbClr val="211F1F"/>
                </a:solidFill>
              </a:rPr>
              <a:t> </a:t>
            </a:r>
            <a:r>
              <a:rPr>
                <a:solidFill>
                  <a:srgbClr val="211F1F"/>
                </a:solidFill>
              </a:rPr>
              <a:t>and</a:t>
            </a:r>
            <a:r>
              <a:rPr spc="-50">
                <a:solidFill>
                  <a:srgbClr val="211F1F"/>
                </a:solidFill>
              </a:rPr>
              <a:t> </a:t>
            </a:r>
            <a:r>
              <a:rPr>
                <a:solidFill>
                  <a:srgbClr val="211F1F"/>
                </a:solidFill>
              </a:rPr>
              <a:t>Stay</a:t>
            </a:r>
            <a:r>
              <a:rPr spc="-45">
                <a:solidFill>
                  <a:srgbClr val="211F1F"/>
                </a:solidFill>
              </a:rPr>
              <a:t> </a:t>
            </a:r>
            <a:r>
              <a:rPr spc="-10">
                <a:solidFill>
                  <a:srgbClr val="211F1F"/>
                </a:solidFill>
              </a:rPr>
              <a:t>Connected</a:t>
            </a:r>
          </a:p>
        </p:txBody>
      </p:sp>
      <p:sp>
        <p:nvSpPr>
          <p:cNvPr id="4" name="object 4"/>
          <p:cNvSpPr/>
          <p:nvPr/>
        </p:nvSpPr>
        <p:spPr>
          <a:xfrm>
            <a:off x="13818939" y="4014004"/>
            <a:ext cx="4662805" cy="5776595"/>
          </a:xfrm>
          <a:custGeom>
            <a:avLst/>
            <a:gdLst/>
            <a:ahLst/>
            <a:cxnLst/>
            <a:rect l="l" t="t" r="r" b="b"/>
            <a:pathLst>
              <a:path w="4662805" h="5776595">
                <a:moveTo>
                  <a:pt x="4662730" y="0"/>
                </a:moveTo>
                <a:lnTo>
                  <a:pt x="0" y="0"/>
                </a:lnTo>
                <a:lnTo>
                  <a:pt x="0" y="5776448"/>
                </a:lnTo>
                <a:lnTo>
                  <a:pt x="4662730" y="5776448"/>
                </a:lnTo>
                <a:lnTo>
                  <a:pt x="4662730" y="0"/>
                </a:lnTo>
                <a:close/>
              </a:path>
            </a:pathLst>
          </a:custGeom>
          <a:solidFill>
            <a:srgbClr val="FFFFFF"/>
          </a:solidFill>
        </p:spPr>
        <p:txBody>
          <a:bodyPr wrap="square" lIns="0" tIns="0" rIns="0" bIns="0" rtlCol="0"/>
          <a:lstStyle/>
          <a:p>
            <a:endParaRPr/>
          </a:p>
        </p:txBody>
      </p:sp>
      <p:sp>
        <p:nvSpPr>
          <p:cNvPr id="5" name="object 5"/>
          <p:cNvSpPr txBox="1"/>
          <p:nvPr/>
        </p:nvSpPr>
        <p:spPr>
          <a:xfrm>
            <a:off x="13818939" y="4014004"/>
            <a:ext cx="4662805" cy="5776595"/>
          </a:xfrm>
          <a:prstGeom prst="rect">
            <a:avLst/>
          </a:prstGeom>
        </p:spPr>
        <p:txBody>
          <a:bodyPr vert="horz" wrap="square" lIns="0" tIns="0" rIns="0" bIns="0" rtlCol="0">
            <a:spAutoFit/>
          </a:bodyPr>
          <a:lstStyle/>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spcBef>
                <a:spcPts val="1515"/>
              </a:spcBef>
            </a:pPr>
            <a:endParaRPr sz="2200">
              <a:latin typeface="Times New Roman"/>
              <a:cs typeface="Times New Roman"/>
            </a:endParaRPr>
          </a:p>
          <a:p>
            <a:pPr marL="299085" marR="323215">
              <a:lnSpc>
                <a:spcPct val="101699"/>
              </a:lnSpc>
            </a:pPr>
            <a:r>
              <a:rPr sz="2200" i="1">
                <a:latin typeface="AvenirNext LT Pro Regular"/>
                <a:cs typeface="AvenirNext LT Pro Regular"/>
              </a:rPr>
              <a:t>Scan</a:t>
            </a:r>
            <a:r>
              <a:rPr sz="2200" i="1" spc="60">
                <a:latin typeface="AvenirNext LT Pro Regular"/>
                <a:cs typeface="AvenirNext LT Pro Regular"/>
              </a:rPr>
              <a:t> </a:t>
            </a:r>
            <a:r>
              <a:rPr sz="2200" i="1">
                <a:latin typeface="AvenirNext LT Pro Regular"/>
                <a:cs typeface="AvenirNext LT Pro Regular"/>
              </a:rPr>
              <a:t>the</a:t>
            </a:r>
            <a:r>
              <a:rPr sz="2200" i="1" spc="60">
                <a:latin typeface="AvenirNext LT Pro Regular"/>
                <a:cs typeface="AvenirNext LT Pro Regular"/>
              </a:rPr>
              <a:t> </a:t>
            </a:r>
            <a:r>
              <a:rPr sz="2200" i="1">
                <a:latin typeface="AvenirNext LT Pro Regular"/>
                <a:cs typeface="AvenirNext LT Pro Regular"/>
              </a:rPr>
              <a:t>QR</a:t>
            </a:r>
            <a:r>
              <a:rPr sz="2200" i="1" spc="60">
                <a:latin typeface="AvenirNext LT Pro Regular"/>
                <a:cs typeface="AvenirNext LT Pro Regular"/>
              </a:rPr>
              <a:t> </a:t>
            </a:r>
            <a:r>
              <a:rPr sz="2200" i="1">
                <a:latin typeface="AvenirNext LT Pro Regular"/>
                <a:cs typeface="AvenirNext LT Pro Regular"/>
              </a:rPr>
              <a:t>code</a:t>
            </a:r>
            <a:r>
              <a:rPr sz="2200" i="1" spc="60">
                <a:latin typeface="AvenirNext LT Pro Regular"/>
                <a:cs typeface="AvenirNext LT Pro Regular"/>
              </a:rPr>
              <a:t> </a:t>
            </a:r>
            <a:r>
              <a:rPr sz="2200" i="1">
                <a:latin typeface="AvenirNext LT Pro Regular"/>
                <a:cs typeface="AvenirNext LT Pro Regular"/>
              </a:rPr>
              <a:t>for</a:t>
            </a:r>
            <a:r>
              <a:rPr sz="2200" i="1" spc="60">
                <a:latin typeface="AvenirNext LT Pro Regular"/>
                <a:cs typeface="AvenirNext LT Pro Regular"/>
              </a:rPr>
              <a:t> </a:t>
            </a:r>
            <a:r>
              <a:rPr sz="2200" i="1" spc="-10">
                <a:latin typeface="AvenirNext LT Pro Regular"/>
                <a:cs typeface="AvenirNext LT Pro Regular"/>
              </a:rPr>
              <a:t>Metrolinx </a:t>
            </a:r>
            <a:r>
              <a:rPr sz="2200" i="1">
                <a:latin typeface="AvenirNext LT Pro Regular"/>
                <a:cs typeface="AvenirNext LT Pro Regular"/>
              </a:rPr>
              <a:t>e-newsletter</a:t>
            </a:r>
            <a:r>
              <a:rPr sz="2200" i="1" spc="200">
                <a:latin typeface="AvenirNext LT Pro Regular"/>
                <a:cs typeface="AvenirNext LT Pro Regular"/>
              </a:rPr>
              <a:t> </a:t>
            </a:r>
            <a:r>
              <a:rPr sz="2200" i="1" spc="-10">
                <a:latin typeface="AvenirNext LT Pro Regular"/>
                <a:cs typeface="AvenirNext LT Pro Regular"/>
              </a:rPr>
              <a:t>subscription</a:t>
            </a:r>
            <a:endParaRPr sz="2200">
              <a:latin typeface="AvenirNext LT Pro Regular"/>
              <a:cs typeface="AvenirNext LT Pro Regular"/>
            </a:endParaRPr>
          </a:p>
        </p:txBody>
      </p:sp>
      <p:sp>
        <p:nvSpPr>
          <p:cNvPr id="6" name="object 6"/>
          <p:cNvSpPr/>
          <p:nvPr/>
        </p:nvSpPr>
        <p:spPr>
          <a:xfrm>
            <a:off x="15123300" y="12537783"/>
            <a:ext cx="882650" cy="349250"/>
          </a:xfrm>
          <a:custGeom>
            <a:avLst/>
            <a:gdLst/>
            <a:ahLst/>
            <a:cxnLst/>
            <a:rect l="l" t="t" r="r" b="b"/>
            <a:pathLst>
              <a:path w="882650" h="349250">
                <a:moveTo>
                  <a:pt x="882345" y="268033"/>
                </a:moveTo>
                <a:lnTo>
                  <a:pt x="598297" y="268033"/>
                </a:lnTo>
                <a:lnTo>
                  <a:pt x="498284" y="167716"/>
                </a:lnTo>
                <a:lnTo>
                  <a:pt x="571639" y="94361"/>
                </a:lnTo>
                <a:lnTo>
                  <a:pt x="679411" y="201282"/>
                </a:lnTo>
                <a:lnTo>
                  <a:pt x="686904" y="207454"/>
                </a:lnTo>
                <a:lnTo>
                  <a:pt x="695337" y="211963"/>
                </a:lnTo>
                <a:lnTo>
                  <a:pt x="704494" y="214731"/>
                </a:lnTo>
                <a:lnTo>
                  <a:pt x="714171" y="215684"/>
                </a:lnTo>
                <a:lnTo>
                  <a:pt x="882332" y="215684"/>
                </a:lnTo>
                <a:lnTo>
                  <a:pt x="882332" y="134950"/>
                </a:lnTo>
                <a:lnTo>
                  <a:pt x="727011" y="134950"/>
                </a:lnTo>
                <a:lnTo>
                  <a:pt x="606386" y="14376"/>
                </a:lnTo>
                <a:lnTo>
                  <a:pt x="590143" y="3594"/>
                </a:lnTo>
                <a:lnTo>
                  <a:pt x="571639" y="0"/>
                </a:lnTo>
                <a:lnTo>
                  <a:pt x="553135" y="3594"/>
                </a:lnTo>
                <a:lnTo>
                  <a:pt x="536892" y="14376"/>
                </a:lnTo>
                <a:lnTo>
                  <a:pt x="441007" y="110248"/>
                </a:lnTo>
                <a:lnTo>
                  <a:pt x="345452" y="14376"/>
                </a:lnTo>
                <a:lnTo>
                  <a:pt x="329209" y="3594"/>
                </a:lnTo>
                <a:lnTo>
                  <a:pt x="310705" y="0"/>
                </a:lnTo>
                <a:lnTo>
                  <a:pt x="292201" y="3594"/>
                </a:lnTo>
                <a:lnTo>
                  <a:pt x="275945" y="14376"/>
                </a:lnTo>
                <a:lnTo>
                  <a:pt x="155333" y="134950"/>
                </a:lnTo>
                <a:lnTo>
                  <a:pt x="12" y="134950"/>
                </a:lnTo>
                <a:lnTo>
                  <a:pt x="12" y="215684"/>
                </a:lnTo>
                <a:lnTo>
                  <a:pt x="169024" y="215684"/>
                </a:lnTo>
                <a:lnTo>
                  <a:pt x="310705" y="94361"/>
                </a:lnTo>
                <a:lnTo>
                  <a:pt x="383794" y="167462"/>
                </a:lnTo>
                <a:lnTo>
                  <a:pt x="283222" y="268033"/>
                </a:lnTo>
                <a:lnTo>
                  <a:pt x="0" y="268033"/>
                </a:lnTo>
                <a:lnTo>
                  <a:pt x="0" y="348767"/>
                </a:lnTo>
                <a:lnTo>
                  <a:pt x="296887" y="348767"/>
                </a:lnTo>
                <a:lnTo>
                  <a:pt x="306539" y="347814"/>
                </a:lnTo>
                <a:lnTo>
                  <a:pt x="315696" y="345046"/>
                </a:lnTo>
                <a:lnTo>
                  <a:pt x="324129" y="340537"/>
                </a:lnTo>
                <a:lnTo>
                  <a:pt x="331635" y="334365"/>
                </a:lnTo>
                <a:lnTo>
                  <a:pt x="441159" y="224840"/>
                </a:lnTo>
                <a:lnTo>
                  <a:pt x="550722" y="334391"/>
                </a:lnTo>
                <a:lnTo>
                  <a:pt x="558228" y="340550"/>
                </a:lnTo>
                <a:lnTo>
                  <a:pt x="566661" y="345059"/>
                </a:lnTo>
                <a:lnTo>
                  <a:pt x="575805" y="347827"/>
                </a:lnTo>
                <a:lnTo>
                  <a:pt x="585457" y="348767"/>
                </a:lnTo>
                <a:lnTo>
                  <a:pt x="882345" y="348767"/>
                </a:lnTo>
                <a:lnTo>
                  <a:pt x="882345" y="268033"/>
                </a:lnTo>
                <a:close/>
              </a:path>
            </a:pathLst>
          </a:custGeom>
          <a:solidFill>
            <a:srgbClr val="211F1F"/>
          </a:solidFill>
        </p:spPr>
        <p:txBody>
          <a:bodyPr wrap="square" lIns="0" tIns="0" rIns="0" bIns="0" rtlCol="0"/>
          <a:lstStyle/>
          <a:p>
            <a:endParaRPr/>
          </a:p>
        </p:txBody>
      </p:sp>
      <p:sp>
        <p:nvSpPr>
          <p:cNvPr id="7" name="object 7"/>
          <p:cNvSpPr/>
          <p:nvPr/>
        </p:nvSpPr>
        <p:spPr>
          <a:xfrm>
            <a:off x="16145456" y="12537726"/>
            <a:ext cx="399415" cy="349250"/>
          </a:xfrm>
          <a:custGeom>
            <a:avLst/>
            <a:gdLst/>
            <a:ahLst/>
            <a:cxnLst/>
            <a:rect l="l" t="t" r="r" b="b"/>
            <a:pathLst>
              <a:path w="399415" h="349250">
                <a:moveTo>
                  <a:pt x="399080" y="0"/>
                </a:moveTo>
                <a:lnTo>
                  <a:pt x="277217" y="0"/>
                </a:lnTo>
                <a:lnTo>
                  <a:pt x="201284" y="223675"/>
                </a:lnTo>
                <a:lnTo>
                  <a:pt x="199301" y="223675"/>
                </a:lnTo>
                <a:lnTo>
                  <a:pt x="119872" y="0"/>
                </a:lnTo>
                <a:lnTo>
                  <a:pt x="0" y="0"/>
                </a:lnTo>
                <a:lnTo>
                  <a:pt x="0" y="348820"/>
                </a:lnTo>
                <a:lnTo>
                  <a:pt x="79345" y="348820"/>
                </a:lnTo>
                <a:lnTo>
                  <a:pt x="77354" y="101986"/>
                </a:lnTo>
                <a:lnTo>
                  <a:pt x="78828" y="101986"/>
                </a:lnTo>
                <a:lnTo>
                  <a:pt x="167017" y="348820"/>
                </a:lnTo>
                <a:lnTo>
                  <a:pt x="226144" y="348820"/>
                </a:lnTo>
                <a:lnTo>
                  <a:pt x="316787" y="101986"/>
                </a:lnTo>
                <a:lnTo>
                  <a:pt x="318269" y="101986"/>
                </a:lnTo>
                <a:lnTo>
                  <a:pt x="316309" y="348820"/>
                </a:lnTo>
                <a:lnTo>
                  <a:pt x="399080" y="348820"/>
                </a:lnTo>
                <a:lnTo>
                  <a:pt x="399080" y="0"/>
                </a:lnTo>
                <a:close/>
              </a:path>
            </a:pathLst>
          </a:custGeom>
          <a:solidFill>
            <a:srgbClr val="211F1F"/>
          </a:solidFill>
        </p:spPr>
        <p:txBody>
          <a:bodyPr wrap="square" lIns="0" tIns="0" rIns="0" bIns="0" rtlCol="0"/>
          <a:lstStyle/>
          <a:p>
            <a:endParaRPr/>
          </a:p>
        </p:txBody>
      </p:sp>
      <p:sp>
        <p:nvSpPr>
          <p:cNvPr id="8" name="object 8"/>
          <p:cNvSpPr/>
          <p:nvPr/>
        </p:nvSpPr>
        <p:spPr>
          <a:xfrm>
            <a:off x="16620872" y="12537275"/>
            <a:ext cx="560705" cy="349885"/>
          </a:xfrm>
          <a:custGeom>
            <a:avLst/>
            <a:gdLst/>
            <a:ahLst/>
            <a:cxnLst/>
            <a:rect l="l" t="t" r="r" b="b"/>
            <a:pathLst>
              <a:path w="560705" h="349884">
                <a:moveTo>
                  <a:pt x="243382" y="276885"/>
                </a:moveTo>
                <a:lnTo>
                  <a:pt x="81305" y="276885"/>
                </a:lnTo>
                <a:lnTo>
                  <a:pt x="81305" y="204495"/>
                </a:lnTo>
                <a:lnTo>
                  <a:pt x="226148" y="204495"/>
                </a:lnTo>
                <a:lnTo>
                  <a:pt x="226148" y="137185"/>
                </a:lnTo>
                <a:lnTo>
                  <a:pt x="81305" y="137185"/>
                </a:lnTo>
                <a:lnTo>
                  <a:pt x="81305" y="71145"/>
                </a:lnTo>
                <a:lnTo>
                  <a:pt x="234543" y="71145"/>
                </a:lnTo>
                <a:lnTo>
                  <a:pt x="234543" y="25"/>
                </a:lnTo>
                <a:lnTo>
                  <a:pt x="0" y="25"/>
                </a:lnTo>
                <a:lnTo>
                  <a:pt x="0" y="71145"/>
                </a:lnTo>
                <a:lnTo>
                  <a:pt x="0" y="137185"/>
                </a:lnTo>
                <a:lnTo>
                  <a:pt x="0" y="204495"/>
                </a:lnTo>
                <a:lnTo>
                  <a:pt x="0" y="276885"/>
                </a:lnTo>
                <a:lnTo>
                  <a:pt x="0" y="349275"/>
                </a:lnTo>
                <a:lnTo>
                  <a:pt x="243382" y="349275"/>
                </a:lnTo>
                <a:lnTo>
                  <a:pt x="243382" y="276885"/>
                </a:lnTo>
                <a:close/>
              </a:path>
              <a:path w="560705" h="349884">
                <a:moveTo>
                  <a:pt x="560565" y="0"/>
                </a:moveTo>
                <a:lnTo>
                  <a:pt x="279273" y="0"/>
                </a:lnTo>
                <a:lnTo>
                  <a:pt x="279273" y="72390"/>
                </a:lnTo>
                <a:lnTo>
                  <a:pt x="377786" y="72390"/>
                </a:lnTo>
                <a:lnTo>
                  <a:pt x="377786" y="349250"/>
                </a:lnTo>
                <a:lnTo>
                  <a:pt x="462038" y="349250"/>
                </a:lnTo>
                <a:lnTo>
                  <a:pt x="462038" y="72390"/>
                </a:lnTo>
                <a:lnTo>
                  <a:pt x="560565" y="72390"/>
                </a:lnTo>
                <a:lnTo>
                  <a:pt x="560565" y="0"/>
                </a:lnTo>
                <a:close/>
              </a:path>
            </a:pathLst>
          </a:custGeom>
          <a:solidFill>
            <a:srgbClr val="211F1F"/>
          </a:solidFill>
        </p:spPr>
        <p:txBody>
          <a:bodyPr wrap="square" lIns="0" tIns="0" rIns="0" bIns="0" rtlCol="0"/>
          <a:lstStyle/>
          <a:p>
            <a:endParaRPr/>
          </a:p>
        </p:txBody>
      </p:sp>
      <p:sp>
        <p:nvSpPr>
          <p:cNvPr id="9" name="object 9"/>
          <p:cNvSpPr/>
          <p:nvPr/>
        </p:nvSpPr>
        <p:spPr>
          <a:xfrm>
            <a:off x="17979606" y="12537300"/>
            <a:ext cx="220345" cy="349250"/>
          </a:xfrm>
          <a:custGeom>
            <a:avLst/>
            <a:gdLst/>
            <a:ahLst/>
            <a:cxnLst/>
            <a:rect l="l" t="t" r="r" b="b"/>
            <a:pathLst>
              <a:path w="220344" h="349250">
                <a:moveTo>
                  <a:pt x="219735" y="275590"/>
                </a:moveTo>
                <a:lnTo>
                  <a:pt x="84759" y="275590"/>
                </a:lnTo>
                <a:lnTo>
                  <a:pt x="84759" y="0"/>
                </a:lnTo>
                <a:lnTo>
                  <a:pt x="0" y="0"/>
                </a:lnTo>
                <a:lnTo>
                  <a:pt x="0" y="275590"/>
                </a:lnTo>
                <a:lnTo>
                  <a:pt x="0" y="349250"/>
                </a:lnTo>
                <a:lnTo>
                  <a:pt x="219735" y="349250"/>
                </a:lnTo>
                <a:lnTo>
                  <a:pt x="219735" y="275590"/>
                </a:lnTo>
                <a:close/>
              </a:path>
            </a:pathLst>
          </a:custGeom>
          <a:solidFill>
            <a:srgbClr val="211F1F"/>
          </a:solidFill>
        </p:spPr>
        <p:txBody>
          <a:bodyPr wrap="square" lIns="0" tIns="0" rIns="0" bIns="0" rtlCol="0"/>
          <a:lstStyle/>
          <a:p>
            <a:endParaRPr/>
          </a:p>
        </p:txBody>
      </p:sp>
      <p:sp>
        <p:nvSpPr>
          <p:cNvPr id="10" name="object 10"/>
          <p:cNvSpPr/>
          <p:nvPr/>
        </p:nvSpPr>
        <p:spPr>
          <a:xfrm>
            <a:off x="18248103" y="12537732"/>
            <a:ext cx="85090" cy="349250"/>
          </a:xfrm>
          <a:custGeom>
            <a:avLst/>
            <a:gdLst/>
            <a:ahLst/>
            <a:cxnLst/>
            <a:rect l="l" t="t" r="r" b="b"/>
            <a:pathLst>
              <a:path w="85090" h="349250">
                <a:moveTo>
                  <a:pt x="84754" y="0"/>
                </a:moveTo>
                <a:lnTo>
                  <a:pt x="0" y="0"/>
                </a:lnTo>
                <a:lnTo>
                  <a:pt x="0" y="348820"/>
                </a:lnTo>
                <a:lnTo>
                  <a:pt x="84754" y="348820"/>
                </a:lnTo>
                <a:lnTo>
                  <a:pt x="84754" y="0"/>
                </a:lnTo>
                <a:close/>
              </a:path>
            </a:pathLst>
          </a:custGeom>
          <a:solidFill>
            <a:srgbClr val="211F1F"/>
          </a:solidFill>
        </p:spPr>
        <p:txBody>
          <a:bodyPr wrap="square" lIns="0" tIns="0" rIns="0" bIns="0" rtlCol="0"/>
          <a:lstStyle/>
          <a:p>
            <a:endParaRPr/>
          </a:p>
        </p:txBody>
      </p:sp>
      <p:sp>
        <p:nvSpPr>
          <p:cNvPr id="11" name="object 11"/>
          <p:cNvSpPr/>
          <p:nvPr/>
        </p:nvSpPr>
        <p:spPr>
          <a:xfrm>
            <a:off x="18412169" y="12537732"/>
            <a:ext cx="711200" cy="349250"/>
          </a:xfrm>
          <a:custGeom>
            <a:avLst/>
            <a:gdLst/>
            <a:ahLst/>
            <a:cxnLst/>
            <a:rect l="l" t="t" r="r" b="b"/>
            <a:pathLst>
              <a:path w="711200" h="349250">
                <a:moveTo>
                  <a:pt x="317271" y="0"/>
                </a:moveTo>
                <a:lnTo>
                  <a:pt x="235496" y="0"/>
                </a:lnTo>
                <a:lnTo>
                  <a:pt x="237451" y="227622"/>
                </a:lnTo>
                <a:lnTo>
                  <a:pt x="235978" y="227622"/>
                </a:lnTo>
                <a:lnTo>
                  <a:pt x="96062" y="0"/>
                </a:lnTo>
                <a:lnTo>
                  <a:pt x="0" y="0"/>
                </a:lnTo>
                <a:lnTo>
                  <a:pt x="0" y="348818"/>
                </a:lnTo>
                <a:lnTo>
                  <a:pt x="81775" y="348818"/>
                </a:lnTo>
                <a:lnTo>
                  <a:pt x="79794" y="120726"/>
                </a:lnTo>
                <a:lnTo>
                  <a:pt x="81292" y="120726"/>
                </a:lnTo>
                <a:lnTo>
                  <a:pt x="221691" y="348818"/>
                </a:lnTo>
                <a:lnTo>
                  <a:pt x="317271" y="348818"/>
                </a:lnTo>
                <a:lnTo>
                  <a:pt x="317271" y="0"/>
                </a:lnTo>
                <a:close/>
              </a:path>
              <a:path w="711200" h="349250">
                <a:moveTo>
                  <a:pt x="710895" y="348818"/>
                </a:moveTo>
                <a:lnTo>
                  <a:pt x="584796" y="164553"/>
                </a:lnTo>
                <a:lnTo>
                  <a:pt x="695134" y="0"/>
                </a:lnTo>
                <a:lnTo>
                  <a:pt x="597090" y="0"/>
                </a:lnTo>
                <a:lnTo>
                  <a:pt x="533057" y="108394"/>
                </a:lnTo>
                <a:lnTo>
                  <a:pt x="468033" y="0"/>
                </a:lnTo>
                <a:lnTo>
                  <a:pt x="366534" y="0"/>
                </a:lnTo>
                <a:lnTo>
                  <a:pt x="478866" y="164553"/>
                </a:lnTo>
                <a:lnTo>
                  <a:pt x="356692" y="348818"/>
                </a:lnTo>
                <a:lnTo>
                  <a:pt x="457174" y="348818"/>
                </a:lnTo>
                <a:lnTo>
                  <a:pt x="530593" y="225653"/>
                </a:lnTo>
                <a:lnTo>
                  <a:pt x="606958" y="348818"/>
                </a:lnTo>
                <a:lnTo>
                  <a:pt x="710895" y="348818"/>
                </a:lnTo>
                <a:close/>
              </a:path>
            </a:pathLst>
          </a:custGeom>
          <a:solidFill>
            <a:srgbClr val="211F1F"/>
          </a:solidFill>
        </p:spPr>
        <p:txBody>
          <a:bodyPr wrap="square" lIns="0" tIns="0" rIns="0" bIns="0" rtlCol="0"/>
          <a:lstStyle/>
          <a:p>
            <a:endParaRPr/>
          </a:p>
        </p:txBody>
      </p:sp>
      <p:sp>
        <p:nvSpPr>
          <p:cNvPr id="12" name="object 12"/>
          <p:cNvSpPr/>
          <p:nvPr/>
        </p:nvSpPr>
        <p:spPr>
          <a:xfrm>
            <a:off x="17229773" y="12528385"/>
            <a:ext cx="689610" cy="367665"/>
          </a:xfrm>
          <a:custGeom>
            <a:avLst/>
            <a:gdLst/>
            <a:ahLst/>
            <a:cxnLst/>
            <a:rect l="l" t="t" r="r" b="b"/>
            <a:pathLst>
              <a:path w="689609" h="367665">
                <a:moveTo>
                  <a:pt x="285242" y="358165"/>
                </a:moveTo>
                <a:lnTo>
                  <a:pt x="200723" y="219722"/>
                </a:lnTo>
                <a:lnTo>
                  <a:pt x="194119" y="208902"/>
                </a:lnTo>
                <a:lnTo>
                  <a:pt x="210185" y="202857"/>
                </a:lnTo>
                <a:lnTo>
                  <a:pt x="224409" y="195097"/>
                </a:lnTo>
                <a:lnTo>
                  <a:pt x="236791" y="185610"/>
                </a:lnTo>
                <a:lnTo>
                  <a:pt x="247319" y="174409"/>
                </a:lnTo>
                <a:lnTo>
                  <a:pt x="255727" y="161620"/>
                </a:lnTo>
                <a:lnTo>
                  <a:pt x="256984" y="158648"/>
                </a:lnTo>
                <a:lnTo>
                  <a:pt x="261734" y="147421"/>
                </a:lnTo>
                <a:lnTo>
                  <a:pt x="265214" y="132359"/>
                </a:lnTo>
                <a:lnTo>
                  <a:pt x="265341" y="131813"/>
                </a:lnTo>
                <a:lnTo>
                  <a:pt x="266433" y="116268"/>
                </a:lnTo>
                <a:lnTo>
                  <a:pt x="260769" y="77343"/>
                </a:lnTo>
                <a:lnTo>
                  <a:pt x="233895" y="38684"/>
                </a:lnTo>
                <a:lnTo>
                  <a:pt x="193675" y="17564"/>
                </a:lnTo>
                <a:lnTo>
                  <a:pt x="183261" y="14859"/>
                </a:lnTo>
                <a:lnTo>
                  <a:pt x="183261" y="108077"/>
                </a:lnTo>
                <a:lnTo>
                  <a:pt x="183261" y="125145"/>
                </a:lnTo>
                <a:lnTo>
                  <a:pt x="157035" y="153720"/>
                </a:lnTo>
                <a:lnTo>
                  <a:pt x="128803" y="158648"/>
                </a:lnTo>
                <a:lnTo>
                  <a:pt x="81775" y="158648"/>
                </a:lnTo>
                <a:lnTo>
                  <a:pt x="81775" y="77343"/>
                </a:lnTo>
                <a:lnTo>
                  <a:pt x="133096" y="77343"/>
                </a:lnTo>
                <a:lnTo>
                  <a:pt x="170141" y="87274"/>
                </a:lnTo>
                <a:lnTo>
                  <a:pt x="183261" y="108077"/>
                </a:lnTo>
                <a:lnTo>
                  <a:pt x="183261" y="14859"/>
                </a:lnTo>
                <a:lnTo>
                  <a:pt x="145503" y="9677"/>
                </a:lnTo>
                <a:lnTo>
                  <a:pt x="132994" y="9347"/>
                </a:lnTo>
                <a:lnTo>
                  <a:pt x="0" y="9347"/>
                </a:lnTo>
                <a:lnTo>
                  <a:pt x="0" y="358165"/>
                </a:lnTo>
                <a:lnTo>
                  <a:pt x="82257" y="358165"/>
                </a:lnTo>
                <a:lnTo>
                  <a:pt x="82257" y="219722"/>
                </a:lnTo>
                <a:lnTo>
                  <a:pt x="110972" y="219722"/>
                </a:lnTo>
                <a:lnTo>
                  <a:pt x="186715" y="358165"/>
                </a:lnTo>
                <a:lnTo>
                  <a:pt x="285242" y="358165"/>
                </a:lnTo>
                <a:close/>
              </a:path>
              <a:path w="689609" h="367665">
                <a:moveTo>
                  <a:pt x="689241" y="182283"/>
                </a:moveTo>
                <a:lnTo>
                  <a:pt x="685660" y="142443"/>
                </a:lnTo>
                <a:lnTo>
                  <a:pt x="667118" y="90424"/>
                </a:lnTo>
                <a:lnTo>
                  <a:pt x="658152" y="75882"/>
                </a:lnTo>
                <a:lnTo>
                  <a:pt x="657885" y="75438"/>
                </a:lnTo>
                <a:lnTo>
                  <a:pt x="622007" y="38112"/>
                </a:lnTo>
                <a:lnTo>
                  <a:pt x="599097" y="23799"/>
                </a:lnTo>
                <a:lnTo>
                  <a:pt x="599097" y="182283"/>
                </a:lnTo>
                <a:lnTo>
                  <a:pt x="598639" y="193878"/>
                </a:lnTo>
                <a:lnTo>
                  <a:pt x="587629" y="235508"/>
                </a:lnTo>
                <a:lnTo>
                  <a:pt x="564045" y="266890"/>
                </a:lnTo>
                <a:lnTo>
                  <a:pt x="530110" y="286105"/>
                </a:lnTo>
                <a:lnTo>
                  <a:pt x="499071" y="290677"/>
                </a:lnTo>
                <a:lnTo>
                  <a:pt x="488238" y="290169"/>
                </a:lnTo>
                <a:lnTo>
                  <a:pt x="449884" y="278104"/>
                </a:lnTo>
                <a:lnTo>
                  <a:pt x="421208" y="252628"/>
                </a:lnTo>
                <a:lnTo>
                  <a:pt x="403707" y="215671"/>
                </a:lnTo>
                <a:lnTo>
                  <a:pt x="399542" y="182283"/>
                </a:lnTo>
                <a:lnTo>
                  <a:pt x="399986" y="171145"/>
                </a:lnTo>
                <a:lnTo>
                  <a:pt x="410641" y="130416"/>
                </a:lnTo>
                <a:lnTo>
                  <a:pt x="434098" y="99517"/>
                </a:lnTo>
                <a:lnTo>
                  <a:pt x="468033" y="80441"/>
                </a:lnTo>
                <a:lnTo>
                  <a:pt x="499071" y="75882"/>
                </a:lnTo>
                <a:lnTo>
                  <a:pt x="509930" y="76377"/>
                </a:lnTo>
                <a:lnTo>
                  <a:pt x="548614" y="88442"/>
                </a:lnTo>
                <a:lnTo>
                  <a:pt x="577418" y="113550"/>
                </a:lnTo>
                <a:lnTo>
                  <a:pt x="594944" y="149961"/>
                </a:lnTo>
                <a:lnTo>
                  <a:pt x="599097" y="182283"/>
                </a:lnTo>
                <a:lnTo>
                  <a:pt x="599097" y="23799"/>
                </a:lnTo>
                <a:lnTo>
                  <a:pt x="557085" y="7200"/>
                </a:lnTo>
                <a:lnTo>
                  <a:pt x="519150" y="800"/>
                </a:lnTo>
                <a:lnTo>
                  <a:pt x="499071" y="0"/>
                </a:lnTo>
                <a:lnTo>
                  <a:pt x="479005" y="800"/>
                </a:lnTo>
                <a:lnTo>
                  <a:pt x="441198" y="7200"/>
                </a:lnTo>
                <a:lnTo>
                  <a:pt x="391045" y="28321"/>
                </a:lnTo>
                <a:lnTo>
                  <a:pt x="351358" y="61722"/>
                </a:lnTo>
                <a:lnTo>
                  <a:pt x="323697" y="106654"/>
                </a:lnTo>
                <a:lnTo>
                  <a:pt x="310299" y="161861"/>
                </a:lnTo>
                <a:lnTo>
                  <a:pt x="309410" y="182283"/>
                </a:lnTo>
                <a:lnTo>
                  <a:pt x="310299" y="202526"/>
                </a:lnTo>
                <a:lnTo>
                  <a:pt x="317436" y="240347"/>
                </a:lnTo>
                <a:lnTo>
                  <a:pt x="340741" y="289687"/>
                </a:lnTo>
                <a:lnTo>
                  <a:pt x="376605" y="328041"/>
                </a:lnTo>
                <a:lnTo>
                  <a:pt x="423443" y="354228"/>
                </a:lnTo>
                <a:lnTo>
                  <a:pt x="479005" y="366699"/>
                </a:lnTo>
                <a:lnTo>
                  <a:pt x="499071" y="367525"/>
                </a:lnTo>
                <a:lnTo>
                  <a:pt x="519150" y="366699"/>
                </a:lnTo>
                <a:lnTo>
                  <a:pt x="557085" y="360045"/>
                </a:lnTo>
                <a:lnTo>
                  <a:pt x="607517" y="338150"/>
                </a:lnTo>
                <a:lnTo>
                  <a:pt x="647280" y="303733"/>
                </a:lnTo>
                <a:lnTo>
                  <a:pt x="657136" y="290677"/>
                </a:lnTo>
                <a:lnTo>
                  <a:pt x="657885" y="289687"/>
                </a:lnTo>
                <a:lnTo>
                  <a:pt x="681202" y="240347"/>
                </a:lnTo>
                <a:lnTo>
                  <a:pt x="688340" y="202526"/>
                </a:lnTo>
                <a:lnTo>
                  <a:pt x="689241" y="182283"/>
                </a:lnTo>
                <a:close/>
              </a:path>
            </a:pathLst>
          </a:custGeom>
          <a:solidFill>
            <a:srgbClr val="211F1F"/>
          </a:solidFill>
        </p:spPr>
        <p:txBody>
          <a:bodyPr wrap="square" lIns="0" tIns="0" rIns="0" bIns="0" rtlCol="0"/>
          <a:lstStyle/>
          <a:p>
            <a:endParaRPr/>
          </a:p>
        </p:txBody>
      </p:sp>
      <p:sp>
        <p:nvSpPr>
          <p:cNvPr id="13" name="object 13"/>
          <p:cNvSpPr/>
          <p:nvPr/>
        </p:nvSpPr>
        <p:spPr>
          <a:xfrm>
            <a:off x="991180" y="12266414"/>
            <a:ext cx="2078989" cy="637540"/>
          </a:xfrm>
          <a:custGeom>
            <a:avLst/>
            <a:gdLst/>
            <a:ahLst/>
            <a:cxnLst/>
            <a:rect l="l" t="t" r="r" b="b"/>
            <a:pathLst>
              <a:path w="2078989" h="637540">
                <a:moveTo>
                  <a:pt x="415735" y="53003"/>
                </a:moveTo>
                <a:lnTo>
                  <a:pt x="376226" y="53003"/>
                </a:lnTo>
                <a:lnTo>
                  <a:pt x="390041" y="74611"/>
                </a:lnTo>
                <a:lnTo>
                  <a:pt x="400219" y="98039"/>
                </a:lnTo>
                <a:lnTo>
                  <a:pt x="406505" y="122288"/>
                </a:lnTo>
                <a:lnTo>
                  <a:pt x="406629" y="122766"/>
                </a:lnTo>
                <a:lnTo>
                  <a:pt x="409071" y="147574"/>
                </a:lnTo>
                <a:lnTo>
                  <a:pt x="409140" y="589279"/>
                </a:lnTo>
                <a:lnTo>
                  <a:pt x="417314" y="589706"/>
                </a:lnTo>
                <a:lnTo>
                  <a:pt x="425943" y="590880"/>
                </a:lnTo>
                <a:lnTo>
                  <a:pt x="434571" y="592638"/>
                </a:lnTo>
                <a:lnTo>
                  <a:pt x="442746" y="594818"/>
                </a:lnTo>
                <a:lnTo>
                  <a:pt x="442746" y="147574"/>
                </a:lnTo>
                <a:lnTo>
                  <a:pt x="438522" y="110758"/>
                </a:lnTo>
                <a:lnTo>
                  <a:pt x="427674" y="75693"/>
                </a:lnTo>
                <a:lnTo>
                  <a:pt x="415735" y="53003"/>
                </a:lnTo>
                <a:close/>
              </a:path>
              <a:path w="2078989" h="637540">
                <a:moveTo>
                  <a:pt x="206611" y="222755"/>
                </a:moveTo>
                <a:lnTo>
                  <a:pt x="101508" y="222755"/>
                </a:lnTo>
                <a:lnTo>
                  <a:pt x="136280" y="235829"/>
                </a:lnTo>
                <a:lnTo>
                  <a:pt x="153294" y="241947"/>
                </a:lnTo>
                <a:lnTo>
                  <a:pt x="172875" y="248391"/>
                </a:lnTo>
                <a:lnTo>
                  <a:pt x="200243" y="255662"/>
                </a:lnTo>
                <a:lnTo>
                  <a:pt x="200243" y="557406"/>
                </a:lnTo>
                <a:lnTo>
                  <a:pt x="176223" y="562537"/>
                </a:lnTo>
                <a:lnTo>
                  <a:pt x="152562" y="569098"/>
                </a:lnTo>
                <a:lnTo>
                  <a:pt x="129357" y="577088"/>
                </a:lnTo>
                <a:lnTo>
                  <a:pt x="106705" y="586506"/>
                </a:lnTo>
                <a:lnTo>
                  <a:pt x="170793" y="586506"/>
                </a:lnTo>
                <a:lnTo>
                  <a:pt x="209507" y="571646"/>
                </a:lnTo>
                <a:lnTo>
                  <a:pt x="249521" y="560912"/>
                </a:lnTo>
                <a:lnTo>
                  <a:pt x="290443" y="554401"/>
                </a:lnTo>
                <a:lnTo>
                  <a:pt x="331884" y="552209"/>
                </a:lnTo>
                <a:lnTo>
                  <a:pt x="327535" y="551867"/>
                </a:lnTo>
                <a:lnTo>
                  <a:pt x="234540" y="551867"/>
                </a:lnTo>
                <a:lnTo>
                  <a:pt x="234540" y="232108"/>
                </a:lnTo>
                <a:lnTo>
                  <a:pt x="229343" y="228644"/>
                </a:lnTo>
                <a:lnTo>
                  <a:pt x="206611" y="222755"/>
                </a:lnTo>
                <a:close/>
              </a:path>
              <a:path w="2078989" h="637540">
                <a:moveTo>
                  <a:pt x="80720" y="112935"/>
                </a:moveTo>
                <a:lnTo>
                  <a:pt x="75872" y="112935"/>
                </a:lnTo>
                <a:lnTo>
                  <a:pt x="71017" y="114667"/>
                </a:lnTo>
                <a:lnTo>
                  <a:pt x="30068" y="141960"/>
                </a:lnTo>
                <a:lnTo>
                  <a:pt x="4538" y="183986"/>
                </a:lnTo>
                <a:lnTo>
                  <a:pt x="349" y="208897"/>
                </a:lnTo>
                <a:lnTo>
                  <a:pt x="349" y="585814"/>
                </a:lnTo>
                <a:lnTo>
                  <a:pt x="33955" y="585814"/>
                </a:lnTo>
                <a:lnTo>
                  <a:pt x="33955" y="208897"/>
                </a:lnTo>
                <a:lnTo>
                  <a:pt x="35961" y="191888"/>
                </a:lnTo>
                <a:lnTo>
                  <a:pt x="42224" y="176244"/>
                </a:lnTo>
                <a:lnTo>
                  <a:pt x="52320" y="162809"/>
                </a:lnTo>
                <a:lnTo>
                  <a:pt x="65828" y="152429"/>
                </a:lnTo>
                <a:lnTo>
                  <a:pt x="102549" y="152429"/>
                </a:lnTo>
                <a:lnTo>
                  <a:pt x="102549" y="123329"/>
                </a:lnTo>
                <a:lnTo>
                  <a:pt x="85575" y="114667"/>
                </a:lnTo>
                <a:lnTo>
                  <a:pt x="80720" y="112935"/>
                </a:lnTo>
                <a:close/>
              </a:path>
              <a:path w="2078989" h="637540">
                <a:moveTo>
                  <a:pt x="102549" y="152429"/>
                </a:moveTo>
                <a:lnTo>
                  <a:pt x="68252" y="152429"/>
                </a:lnTo>
                <a:lnTo>
                  <a:pt x="68252" y="585814"/>
                </a:lnTo>
                <a:lnTo>
                  <a:pt x="101508" y="585814"/>
                </a:lnTo>
                <a:lnTo>
                  <a:pt x="101508" y="222755"/>
                </a:lnTo>
                <a:lnTo>
                  <a:pt x="206611" y="222755"/>
                </a:lnTo>
                <a:lnTo>
                  <a:pt x="188873" y="218146"/>
                </a:lnTo>
                <a:lnTo>
                  <a:pt x="159534" y="209025"/>
                </a:lnTo>
                <a:lnTo>
                  <a:pt x="130715" y="198540"/>
                </a:lnTo>
                <a:lnTo>
                  <a:pt x="102549" y="186726"/>
                </a:lnTo>
                <a:lnTo>
                  <a:pt x="102549" y="152429"/>
                </a:lnTo>
                <a:close/>
              </a:path>
              <a:path w="2078989" h="637540">
                <a:moveTo>
                  <a:pt x="376226" y="163514"/>
                </a:moveTo>
                <a:lnTo>
                  <a:pt x="341587" y="163514"/>
                </a:lnTo>
                <a:lnTo>
                  <a:pt x="341587" y="585465"/>
                </a:lnTo>
                <a:lnTo>
                  <a:pt x="376226" y="585465"/>
                </a:lnTo>
                <a:lnTo>
                  <a:pt x="376226" y="163514"/>
                </a:lnTo>
                <a:close/>
              </a:path>
              <a:path w="2078989" h="637540">
                <a:moveTo>
                  <a:pt x="370687" y="0"/>
                </a:moveTo>
                <a:lnTo>
                  <a:pt x="366181" y="0"/>
                </a:lnTo>
                <a:lnTo>
                  <a:pt x="362025" y="1732"/>
                </a:lnTo>
                <a:lnTo>
                  <a:pt x="341929" y="12817"/>
                </a:lnTo>
                <a:lnTo>
                  <a:pt x="341929" y="110511"/>
                </a:lnTo>
                <a:lnTo>
                  <a:pt x="329242" y="128331"/>
                </a:lnTo>
                <a:lnTo>
                  <a:pt x="314216" y="144201"/>
                </a:lnTo>
                <a:lnTo>
                  <a:pt x="297112" y="157862"/>
                </a:lnTo>
                <a:lnTo>
                  <a:pt x="278190" y="169053"/>
                </a:lnTo>
                <a:lnTo>
                  <a:pt x="272301" y="171477"/>
                </a:lnTo>
                <a:lnTo>
                  <a:pt x="268487" y="178064"/>
                </a:lnTo>
                <a:lnTo>
                  <a:pt x="269144" y="183986"/>
                </a:lnTo>
                <a:lnTo>
                  <a:pt x="269179" y="548744"/>
                </a:lnTo>
                <a:lnTo>
                  <a:pt x="258215" y="549232"/>
                </a:lnTo>
                <a:lnTo>
                  <a:pt x="246924" y="550306"/>
                </a:lnTo>
                <a:lnTo>
                  <a:pt x="238101" y="551379"/>
                </a:lnTo>
                <a:lnTo>
                  <a:pt x="234540" y="551867"/>
                </a:lnTo>
                <a:lnTo>
                  <a:pt x="327535" y="551867"/>
                </a:lnTo>
                <a:lnTo>
                  <a:pt x="301052" y="549785"/>
                </a:lnTo>
                <a:lnTo>
                  <a:pt x="301052" y="193997"/>
                </a:lnTo>
                <a:lnTo>
                  <a:pt x="333211" y="172077"/>
                </a:lnTo>
                <a:lnTo>
                  <a:pt x="341587" y="163514"/>
                </a:lnTo>
                <a:lnTo>
                  <a:pt x="376226" y="163514"/>
                </a:lnTo>
                <a:lnTo>
                  <a:pt x="376226" y="53003"/>
                </a:lnTo>
                <a:lnTo>
                  <a:pt x="415735" y="53003"/>
                </a:lnTo>
                <a:lnTo>
                  <a:pt x="410590" y="43225"/>
                </a:lnTo>
                <a:lnTo>
                  <a:pt x="387661" y="14200"/>
                </a:lnTo>
                <a:lnTo>
                  <a:pt x="374493" y="1732"/>
                </a:lnTo>
                <a:lnTo>
                  <a:pt x="370687" y="0"/>
                </a:lnTo>
                <a:close/>
              </a:path>
              <a:path w="2078989" h="637540">
                <a:moveTo>
                  <a:pt x="381157" y="600015"/>
                </a:moveTo>
                <a:lnTo>
                  <a:pt x="0" y="600015"/>
                </a:lnTo>
                <a:lnTo>
                  <a:pt x="0" y="622535"/>
                </a:lnTo>
                <a:lnTo>
                  <a:pt x="448634" y="622535"/>
                </a:lnTo>
                <a:lnTo>
                  <a:pt x="466753" y="624419"/>
                </a:lnTo>
                <a:lnTo>
                  <a:pt x="484708" y="627471"/>
                </a:lnTo>
                <a:lnTo>
                  <a:pt x="502468" y="631693"/>
                </a:lnTo>
                <a:lnTo>
                  <a:pt x="520001" y="637085"/>
                </a:lnTo>
                <a:lnTo>
                  <a:pt x="520001" y="632929"/>
                </a:lnTo>
                <a:lnTo>
                  <a:pt x="474736" y="616436"/>
                </a:lnTo>
                <a:lnTo>
                  <a:pt x="428106" y="605431"/>
                </a:lnTo>
                <a:lnTo>
                  <a:pt x="381157" y="600015"/>
                </a:lnTo>
                <a:close/>
              </a:path>
              <a:path w="2078989" h="637540">
                <a:moveTo>
                  <a:pt x="821737" y="200585"/>
                </a:moveTo>
                <a:lnTo>
                  <a:pt x="781701" y="204639"/>
                </a:lnTo>
                <a:lnTo>
                  <a:pt x="747996" y="217688"/>
                </a:lnTo>
                <a:lnTo>
                  <a:pt x="724747" y="241065"/>
                </a:lnTo>
                <a:lnTo>
                  <a:pt x="716081" y="276100"/>
                </a:lnTo>
                <a:lnTo>
                  <a:pt x="716081" y="552900"/>
                </a:lnTo>
                <a:lnTo>
                  <a:pt x="724844" y="587940"/>
                </a:lnTo>
                <a:lnTo>
                  <a:pt x="748255" y="611319"/>
                </a:lnTo>
                <a:lnTo>
                  <a:pt x="782120" y="624419"/>
                </a:lnTo>
                <a:lnTo>
                  <a:pt x="782475" y="624419"/>
                </a:lnTo>
                <a:lnTo>
                  <a:pt x="821737" y="628424"/>
                </a:lnTo>
                <a:lnTo>
                  <a:pt x="861378" y="624419"/>
                </a:lnTo>
                <a:lnTo>
                  <a:pt x="894881" y="611450"/>
                </a:lnTo>
                <a:lnTo>
                  <a:pt x="918055" y="588087"/>
                </a:lnTo>
                <a:lnTo>
                  <a:pt x="923215" y="567108"/>
                </a:lnTo>
                <a:lnTo>
                  <a:pt x="821737" y="567108"/>
                </a:lnTo>
                <a:lnTo>
                  <a:pt x="812526" y="564439"/>
                </a:lnTo>
                <a:lnTo>
                  <a:pt x="807796" y="557710"/>
                </a:lnTo>
                <a:lnTo>
                  <a:pt x="806054" y="548838"/>
                </a:lnTo>
                <a:lnTo>
                  <a:pt x="805805" y="539741"/>
                </a:lnTo>
                <a:lnTo>
                  <a:pt x="805805" y="286844"/>
                </a:lnTo>
                <a:lnTo>
                  <a:pt x="806054" y="277744"/>
                </a:lnTo>
                <a:lnTo>
                  <a:pt x="807796" y="268872"/>
                </a:lnTo>
                <a:lnTo>
                  <a:pt x="812526" y="262144"/>
                </a:lnTo>
                <a:lnTo>
                  <a:pt x="821737" y="259476"/>
                </a:lnTo>
                <a:lnTo>
                  <a:pt x="922649" y="259476"/>
                </a:lnTo>
                <a:lnTo>
                  <a:pt x="918152" y="241065"/>
                </a:lnTo>
                <a:lnTo>
                  <a:pt x="895140" y="217688"/>
                </a:lnTo>
                <a:lnTo>
                  <a:pt x="861670" y="204639"/>
                </a:lnTo>
                <a:lnTo>
                  <a:pt x="821737" y="200585"/>
                </a:lnTo>
                <a:close/>
              </a:path>
              <a:path w="2078989" h="637540">
                <a:moveTo>
                  <a:pt x="684557" y="173908"/>
                </a:moveTo>
                <a:lnTo>
                  <a:pt x="593093" y="173908"/>
                </a:lnTo>
                <a:lnTo>
                  <a:pt x="593093" y="620461"/>
                </a:lnTo>
                <a:lnTo>
                  <a:pt x="684557" y="620461"/>
                </a:lnTo>
                <a:lnTo>
                  <a:pt x="684557" y="173908"/>
                </a:lnTo>
                <a:close/>
              </a:path>
              <a:path w="2078989" h="637540">
                <a:moveTo>
                  <a:pt x="922649" y="259476"/>
                </a:moveTo>
                <a:lnTo>
                  <a:pt x="821737" y="259476"/>
                </a:lnTo>
                <a:lnTo>
                  <a:pt x="830953" y="262144"/>
                </a:lnTo>
                <a:lnTo>
                  <a:pt x="835685" y="268872"/>
                </a:lnTo>
                <a:lnTo>
                  <a:pt x="837429" y="277744"/>
                </a:lnTo>
                <a:lnTo>
                  <a:pt x="837678" y="286844"/>
                </a:lnTo>
                <a:lnTo>
                  <a:pt x="837678" y="539741"/>
                </a:lnTo>
                <a:lnTo>
                  <a:pt x="837429" y="548838"/>
                </a:lnTo>
                <a:lnTo>
                  <a:pt x="835685" y="557710"/>
                </a:lnTo>
                <a:lnTo>
                  <a:pt x="830953" y="564439"/>
                </a:lnTo>
                <a:lnTo>
                  <a:pt x="821737" y="567108"/>
                </a:lnTo>
                <a:lnTo>
                  <a:pt x="923215" y="567108"/>
                </a:lnTo>
                <a:lnTo>
                  <a:pt x="926710" y="552900"/>
                </a:lnTo>
                <a:lnTo>
                  <a:pt x="926710" y="276100"/>
                </a:lnTo>
                <a:lnTo>
                  <a:pt x="922649" y="259476"/>
                </a:lnTo>
                <a:close/>
              </a:path>
              <a:path w="2078989" h="637540">
                <a:moveTo>
                  <a:pt x="751069" y="107738"/>
                </a:moveTo>
                <a:lnTo>
                  <a:pt x="526923" y="107738"/>
                </a:lnTo>
                <a:lnTo>
                  <a:pt x="526923" y="173908"/>
                </a:lnTo>
                <a:lnTo>
                  <a:pt x="751069" y="173908"/>
                </a:lnTo>
                <a:lnTo>
                  <a:pt x="751069" y="107738"/>
                </a:lnTo>
                <a:close/>
              </a:path>
              <a:path w="2078989" h="637540">
                <a:moveTo>
                  <a:pt x="1819124" y="270561"/>
                </a:moveTo>
                <a:lnTo>
                  <a:pt x="1729393" y="270561"/>
                </a:lnTo>
                <a:lnTo>
                  <a:pt x="1729393" y="620461"/>
                </a:lnTo>
                <a:lnTo>
                  <a:pt x="1819124" y="620461"/>
                </a:lnTo>
                <a:lnTo>
                  <a:pt x="1819124" y="270561"/>
                </a:lnTo>
                <a:close/>
              </a:path>
              <a:path w="2078989" h="637540">
                <a:moveTo>
                  <a:pt x="1853072" y="208547"/>
                </a:moveTo>
                <a:lnTo>
                  <a:pt x="1695096" y="208547"/>
                </a:lnTo>
                <a:lnTo>
                  <a:pt x="1695096" y="270561"/>
                </a:lnTo>
                <a:lnTo>
                  <a:pt x="1853421" y="270561"/>
                </a:lnTo>
                <a:lnTo>
                  <a:pt x="1853219" y="260872"/>
                </a:lnTo>
                <a:lnTo>
                  <a:pt x="1853115" y="239554"/>
                </a:lnTo>
                <a:lnTo>
                  <a:pt x="1853072" y="208547"/>
                </a:lnTo>
                <a:close/>
              </a:path>
              <a:path w="2078989" h="637540">
                <a:moveTo>
                  <a:pt x="1973628" y="200585"/>
                </a:moveTo>
                <a:lnTo>
                  <a:pt x="1933588" y="204639"/>
                </a:lnTo>
                <a:lnTo>
                  <a:pt x="1899883" y="217688"/>
                </a:lnTo>
                <a:lnTo>
                  <a:pt x="1876637" y="241065"/>
                </a:lnTo>
                <a:lnTo>
                  <a:pt x="1867971" y="276100"/>
                </a:lnTo>
                <a:lnTo>
                  <a:pt x="1867971" y="552900"/>
                </a:lnTo>
                <a:lnTo>
                  <a:pt x="1876735" y="587940"/>
                </a:lnTo>
                <a:lnTo>
                  <a:pt x="1900146" y="611319"/>
                </a:lnTo>
                <a:lnTo>
                  <a:pt x="1934010" y="624419"/>
                </a:lnTo>
                <a:lnTo>
                  <a:pt x="1934365" y="624419"/>
                </a:lnTo>
                <a:lnTo>
                  <a:pt x="1973628" y="628424"/>
                </a:lnTo>
                <a:lnTo>
                  <a:pt x="2013269" y="624419"/>
                </a:lnTo>
                <a:lnTo>
                  <a:pt x="2046771" y="611450"/>
                </a:lnTo>
                <a:lnTo>
                  <a:pt x="2069945" y="588087"/>
                </a:lnTo>
                <a:lnTo>
                  <a:pt x="2075106" y="567108"/>
                </a:lnTo>
                <a:lnTo>
                  <a:pt x="1973286" y="567108"/>
                </a:lnTo>
                <a:lnTo>
                  <a:pt x="1964070" y="564439"/>
                </a:lnTo>
                <a:lnTo>
                  <a:pt x="1959338" y="557710"/>
                </a:lnTo>
                <a:lnTo>
                  <a:pt x="1957595" y="548838"/>
                </a:lnTo>
                <a:lnTo>
                  <a:pt x="1957346" y="539741"/>
                </a:lnTo>
                <a:lnTo>
                  <a:pt x="1957346" y="286844"/>
                </a:lnTo>
                <a:lnTo>
                  <a:pt x="1957595" y="277744"/>
                </a:lnTo>
                <a:lnTo>
                  <a:pt x="1959338" y="268872"/>
                </a:lnTo>
                <a:lnTo>
                  <a:pt x="1964070" y="262144"/>
                </a:lnTo>
                <a:lnTo>
                  <a:pt x="1973286" y="259476"/>
                </a:lnTo>
                <a:lnTo>
                  <a:pt x="2074517" y="259476"/>
                </a:lnTo>
                <a:lnTo>
                  <a:pt x="2069994" y="241065"/>
                </a:lnTo>
                <a:lnTo>
                  <a:pt x="2046902" y="217688"/>
                </a:lnTo>
                <a:lnTo>
                  <a:pt x="2013416" y="204639"/>
                </a:lnTo>
                <a:lnTo>
                  <a:pt x="1973628" y="200585"/>
                </a:lnTo>
                <a:close/>
              </a:path>
              <a:path w="2078989" h="637540">
                <a:moveTo>
                  <a:pt x="2074517" y="259476"/>
                </a:moveTo>
                <a:lnTo>
                  <a:pt x="1973286" y="259476"/>
                </a:lnTo>
                <a:lnTo>
                  <a:pt x="1982497" y="262144"/>
                </a:lnTo>
                <a:lnTo>
                  <a:pt x="1987227" y="268872"/>
                </a:lnTo>
                <a:lnTo>
                  <a:pt x="1988970" y="277744"/>
                </a:lnTo>
                <a:lnTo>
                  <a:pt x="1989219" y="286844"/>
                </a:lnTo>
                <a:lnTo>
                  <a:pt x="1989219" y="539741"/>
                </a:lnTo>
                <a:lnTo>
                  <a:pt x="1988970" y="548838"/>
                </a:lnTo>
                <a:lnTo>
                  <a:pt x="1987227" y="557710"/>
                </a:lnTo>
                <a:lnTo>
                  <a:pt x="1982497" y="564439"/>
                </a:lnTo>
                <a:lnTo>
                  <a:pt x="1973286" y="567108"/>
                </a:lnTo>
                <a:lnTo>
                  <a:pt x="2075106" y="567108"/>
                </a:lnTo>
                <a:lnTo>
                  <a:pt x="2078601" y="552900"/>
                </a:lnTo>
                <a:lnTo>
                  <a:pt x="2078601" y="276100"/>
                </a:lnTo>
                <a:lnTo>
                  <a:pt x="2074517" y="259476"/>
                </a:lnTo>
                <a:close/>
              </a:path>
              <a:path w="2078989" h="637540">
                <a:moveTo>
                  <a:pt x="1564146" y="208547"/>
                </a:moveTo>
                <a:lnTo>
                  <a:pt x="1445664" y="208547"/>
                </a:lnTo>
                <a:lnTo>
                  <a:pt x="1445664" y="620111"/>
                </a:lnTo>
                <a:lnTo>
                  <a:pt x="1517380" y="620111"/>
                </a:lnTo>
                <a:lnTo>
                  <a:pt x="1517380" y="294115"/>
                </a:lnTo>
                <a:lnTo>
                  <a:pt x="1577371" y="294115"/>
                </a:lnTo>
                <a:lnTo>
                  <a:pt x="1564146" y="208547"/>
                </a:lnTo>
                <a:close/>
              </a:path>
              <a:path w="2078989" h="637540">
                <a:moveTo>
                  <a:pt x="1577371" y="294115"/>
                </a:moveTo>
                <a:lnTo>
                  <a:pt x="1518072" y="294115"/>
                </a:lnTo>
                <a:lnTo>
                  <a:pt x="1518421" y="305550"/>
                </a:lnTo>
                <a:lnTo>
                  <a:pt x="1567268" y="620111"/>
                </a:lnTo>
                <a:lnTo>
                  <a:pt x="1677780" y="620111"/>
                </a:lnTo>
                <a:lnTo>
                  <a:pt x="1677780" y="480500"/>
                </a:lnTo>
                <a:lnTo>
                  <a:pt x="1605022" y="480500"/>
                </a:lnTo>
                <a:lnTo>
                  <a:pt x="1604680" y="470797"/>
                </a:lnTo>
                <a:lnTo>
                  <a:pt x="1577371" y="294115"/>
                </a:lnTo>
                <a:close/>
              </a:path>
              <a:path w="2078989" h="637540">
                <a:moveTo>
                  <a:pt x="1677780" y="208205"/>
                </a:moveTo>
                <a:lnTo>
                  <a:pt x="1606413" y="208205"/>
                </a:lnTo>
                <a:lnTo>
                  <a:pt x="1606413" y="480500"/>
                </a:lnTo>
                <a:lnTo>
                  <a:pt x="1677780" y="480500"/>
                </a:lnTo>
                <a:lnTo>
                  <a:pt x="1677780" y="208205"/>
                </a:lnTo>
                <a:close/>
              </a:path>
              <a:path w="2078989" h="637540">
                <a:moveTo>
                  <a:pt x="1307784" y="200585"/>
                </a:moveTo>
                <a:lnTo>
                  <a:pt x="1267745" y="204639"/>
                </a:lnTo>
                <a:lnTo>
                  <a:pt x="1234040" y="217688"/>
                </a:lnTo>
                <a:lnTo>
                  <a:pt x="1210793" y="241065"/>
                </a:lnTo>
                <a:lnTo>
                  <a:pt x="1202127" y="276100"/>
                </a:lnTo>
                <a:lnTo>
                  <a:pt x="1202127" y="552900"/>
                </a:lnTo>
                <a:lnTo>
                  <a:pt x="1210891" y="587940"/>
                </a:lnTo>
                <a:lnTo>
                  <a:pt x="1234302" y="611319"/>
                </a:lnTo>
                <a:lnTo>
                  <a:pt x="1268167" y="624419"/>
                </a:lnTo>
                <a:lnTo>
                  <a:pt x="1268521" y="624419"/>
                </a:lnTo>
                <a:lnTo>
                  <a:pt x="1307784" y="628424"/>
                </a:lnTo>
                <a:lnTo>
                  <a:pt x="1347425" y="624419"/>
                </a:lnTo>
                <a:lnTo>
                  <a:pt x="1380927" y="611450"/>
                </a:lnTo>
                <a:lnTo>
                  <a:pt x="1404101" y="588087"/>
                </a:lnTo>
                <a:lnTo>
                  <a:pt x="1409262" y="567108"/>
                </a:lnTo>
                <a:lnTo>
                  <a:pt x="1308483" y="567108"/>
                </a:lnTo>
                <a:lnTo>
                  <a:pt x="1299268" y="564439"/>
                </a:lnTo>
                <a:lnTo>
                  <a:pt x="1294535" y="557710"/>
                </a:lnTo>
                <a:lnTo>
                  <a:pt x="1292792" y="548838"/>
                </a:lnTo>
                <a:lnTo>
                  <a:pt x="1292543" y="539741"/>
                </a:lnTo>
                <a:lnTo>
                  <a:pt x="1292543" y="286844"/>
                </a:lnTo>
                <a:lnTo>
                  <a:pt x="1292792" y="277744"/>
                </a:lnTo>
                <a:lnTo>
                  <a:pt x="1294535" y="268872"/>
                </a:lnTo>
                <a:lnTo>
                  <a:pt x="1299268" y="262144"/>
                </a:lnTo>
                <a:lnTo>
                  <a:pt x="1308483" y="259476"/>
                </a:lnTo>
                <a:lnTo>
                  <a:pt x="1408673" y="259476"/>
                </a:lnTo>
                <a:lnTo>
                  <a:pt x="1404150" y="241065"/>
                </a:lnTo>
                <a:lnTo>
                  <a:pt x="1381058" y="217688"/>
                </a:lnTo>
                <a:lnTo>
                  <a:pt x="1347573" y="204639"/>
                </a:lnTo>
                <a:lnTo>
                  <a:pt x="1307784" y="200585"/>
                </a:lnTo>
                <a:close/>
              </a:path>
              <a:path w="2078989" h="637540">
                <a:moveTo>
                  <a:pt x="1408673" y="259476"/>
                </a:moveTo>
                <a:lnTo>
                  <a:pt x="1308483" y="259476"/>
                </a:lnTo>
                <a:lnTo>
                  <a:pt x="1317694" y="262144"/>
                </a:lnTo>
                <a:lnTo>
                  <a:pt x="1322424" y="268872"/>
                </a:lnTo>
                <a:lnTo>
                  <a:pt x="1324167" y="277744"/>
                </a:lnTo>
                <a:lnTo>
                  <a:pt x="1324416" y="286844"/>
                </a:lnTo>
                <a:lnTo>
                  <a:pt x="1324416" y="539741"/>
                </a:lnTo>
                <a:lnTo>
                  <a:pt x="1324167" y="548838"/>
                </a:lnTo>
                <a:lnTo>
                  <a:pt x="1322424" y="557710"/>
                </a:lnTo>
                <a:lnTo>
                  <a:pt x="1317694" y="564439"/>
                </a:lnTo>
                <a:lnTo>
                  <a:pt x="1308483" y="567108"/>
                </a:lnTo>
                <a:lnTo>
                  <a:pt x="1409262" y="567108"/>
                </a:lnTo>
                <a:lnTo>
                  <a:pt x="1412757" y="552900"/>
                </a:lnTo>
                <a:lnTo>
                  <a:pt x="1412757" y="276100"/>
                </a:lnTo>
                <a:lnTo>
                  <a:pt x="1408673" y="259476"/>
                </a:lnTo>
                <a:close/>
              </a:path>
              <a:path w="2078989" h="637540">
                <a:moveTo>
                  <a:pt x="1065973" y="208547"/>
                </a:moveTo>
                <a:lnTo>
                  <a:pt x="960658" y="208547"/>
                </a:lnTo>
                <a:lnTo>
                  <a:pt x="960658" y="620461"/>
                </a:lnTo>
                <a:lnTo>
                  <a:pt x="1050040" y="619420"/>
                </a:lnTo>
                <a:lnTo>
                  <a:pt x="1050040" y="425415"/>
                </a:lnTo>
                <a:lnTo>
                  <a:pt x="1164598" y="425415"/>
                </a:lnTo>
                <a:lnTo>
                  <a:pt x="1158170" y="412598"/>
                </a:lnTo>
                <a:lnTo>
                  <a:pt x="1137000" y="399814"/>
                </a:lnTo>
                <a:lnTo>
                  <a:pt x="1102352" y="394240"/>
                </a:lnTo>
                <a:lnTo>
                  <a:pt x="1111363" y="394240"/>
                </a:lnTo>
                <a:lnTo>
                  <a:pt x="1135978" y="387775"/>
                </a:lnTo>
                <a:lnTo>
                  <a:pt x="1147998" y="378650"/>
                </a:lnTo>
                <a:lnTo>
                  <a:pt x="1048657" y="378650"/>
                </a:lnTo>
                <a:lnTo>
                  <a:pt x="1048657" y="265714"/>
                </a:lnTo>
                <a:lnTo>
                  <a:pt x="1165543" y="265714"/>
                </a:lnTo>
                <a:lnTo>
                  <a:pt x="1162873" y="253269"/>
                </a:lnTo>
                <a:lnTo>
                  <a:pt x="1139462" y="226908"/>
                </a:lnTo>
                <a:lnTo>
                  <a:pt x="1105722" y="212758"/>
                </a:lnTo>
                <a:lnTo>
                  <a:pt x="1065973" y="208547"/>
                </a:lnTo>
                <a:close/>
              </a:path>
              <a:path w="2078989" h="637540">
                <a:moveTo>
                  <a:pt x="1164598" y="425415"/>
                </a:moveTo>
                <a:lnTo>
                  <a:pt x="1050040" y="425415"/>
                </a:lnTo>
                <a:lnTo>
                  <a:pt x="1068265" y="429009"/>
                </a:lnTo>
                <a:lnTo>
                  <a:pt x="1077623" y="438838"/>
                </a:lnTo>
                <a:lnTo>
                  <a:pt x="1081071" y="453475"/>
                </a:lnTo>
                <a:lnTo>
                  <a:pt x="1081564" y="471489"/>
                </a:lnTo>
                <a:lnTo>
                  <a:pt x="1081564" y="566067"/>
                </a:lnTo>
                <a:lnTo>
                  <a:pt x="1081756" y="579861"/>
                </a:lnTo>
                <a:lnTo>
                  <a:pt x="1083863" y="593524"/>
                </a:lnTo>
                <a:lnTo>
                  <a:pt x="1087851" y="606797"/>
                </a:lnTo>
                <a:lnTo>
                  <a:pt x="1093690" y="619420"/>
                </a:lnTo>
                <a:lnTo>
                  <a:pt x="1184804" y="619420"/>
                </a:lnTo>
                <a:lnTo>
                  <a:pt x="1178897" y="601708"/>
                </a:lnTo>
                <a:lnTo>
                  <a:pt x="1174713" y="583476"/>
                </a:lnTo>
                <a:lnTo>
                  <a:pt x="1172283" y="564854"/>
                </a:lnTo>
                <a:lnTo>
                  <a:pt x="1171637" y="545971"/>
                </a:lnTo>
                <a:lnTo>
                  <a:pt x="1171637" y="464217"/>
                </a:lnTo>
                <a:lnTo>
                  <a:pt x="1168752" y="433698"/>
                </a:lnTo>
                <a:lnTo>
                  <a:pt x="1164598" y="425415"/>
                </a:lnTo>
                <a:close/>
              </a:path>
              <a:path w="2078989" h="637540">
                <a:moveTo>
                  <a:pt x="1165543" y="265714"/>
                </a:moveTo>
                <a:lnTo>
                  <a:pt x="1059393" y="265714"/>
                </a:lnTo>
                <a:lnTo>
                  <a:pt x="1068779" y="266996"/>
                </a:lnTo>
                <a:lnTo>
                  <a:pt x="1075243" y="271298"/>
                </a:lnTo>
                <a:lnTo>
                  <a:pt x="1078979" y="279302"/>
                </a:lnTo>
                <a:lnTo>
                  <a:pt x="1080181" y="291691"/>
                </a:lnTo>
                <a:lnTo>
                  <a:pt x="1080181" y="352665"/>
                </a:lnTo>
                <a:lnTo>
                  <a:pt x="1059393" y="378650"/>
                </a:lnTo>
                <a:lnTo>
                  <a:pt x="1147998" y="378650"/>
                </a:lnTo>
                <a:lnTo>
                  <a:pt x="1155529" y="372931"/>
                </a:lnTo>
                <a:lnTo>
                  <a:pt x="1168066" y="351852"/>
                </a:lnTo>
                <a:lnTo>
                  <a:pt x="1171637" y="326680"/>
                </a:lnTo>
                <a:lnTo>
                  <a:pt x="1171637" y="294115"/>
                </a:lnTo>
                <a:lnTo>
                  <a:pt x="1165543" y="265714"/>
                </a:lnTo>
                <a:close/>
              </a:path>
            </a:pathLst>
          </a:custGeom>
          <a:solidFill>
            <a:srgbClr val="211F1F"/>
          </a:solidFill>
        </p:spPr>
        <p:txBody>
          <a:bodyPr wrap="square" lIns="0" tIns="0" rIns="0" bIns="0" rtlCol="0"/>
          <a:lstStyle/>
          <a:p>
            <a:endParaRPr/>
          </a:p>
        </p:txBody>
      </p:sp>
      <p:sp>
        <p:nvSpPr>
          <p:cNvPr id="14" name="object 14"/>
          <p:cNvSpPr txBox="1"/>
          <p:nvPr/>
        </p:nvSpPr>
        <p:spPr>
          <a:xfrm>
            <a:off x="978324" y="1991835"/>
            <a:ext cx="17651730" cy="1277401"/>
          </a:xfrm>
          <a:prstGeom prst="rect">
            <a:avLst/>
          </a:prstGeom>
        </p:spPr>
        <p:txBody>
          <a:bodyPr vert="horz" wrap="square" lIns="0" tIns="12065" rIns="0" bIns="0" rtlCol="0">
            <a:spAutoFit/>
          </a:bodyPr>
          <a:lstStyle/>
          <a:p>
            <a:pPr marL="12700" marR="5080">
              <a:lnSpc>
                <a:spcPct val="112100"/>
              </a:lnSpc>
              <a:spcBef>
                <a:spcPts val="95"/>
              </a:spcBef>
            </a:pPr>
            <a:r>
              <a:rPr sz="3800">
                <a:solidFill>
                  <a:srgbClr val="211F1F"/>
                </a:solidFill>
                <a:latin typeface="AvenirNext LT Pro Regular"/>
                <a:cs typeface="AvenirNext LT Pro Regular"/>
              </a:rPr>
              <a:t>Metrolinx</a:t>
            </a:r>
            <a:r>
              <a:rPr sz="3800" spc="-25">
                <a:solidFill>
                  <a:srgbClr val="211F1F"/>
                </a:solidFill>
                <a:latin typeface="AvenirNext LT Pro Regular"/>
                <a:cs typeface="AvenirNext LT Pro Regular"/>
              </a:rPr>
              <a:t> </a:t>
            </a:r>
            <a:r>
              <a:rPr sz="3800">
                <a:solidFill>
                  <a:srgbClr val="211F1F"/>
                </a:solidFill>
                <a:latin typeface="AvenirNext LT Pro Regular"/>
                <a:cs typeface="AvenirNext LT Pro Regular"/>
              </a:rPr>
              <a:t>will</a:t>
            </a:r>
            <a:r>
              <a:rPr sz="3800" spc="-10">
                <a:solidFill>
                  <a:srgbClr val="211F1F"/>
                </a:solidFill>
                <a:latin typeface="AvenirNext LT Pro Regular"/>
                <a:cs typeface="AvenirNext LT Pro Regular"/>
              </a:rPr>
              <a:t> </a:t>
            </a:r>
            <a:r>
              <a:rPr sz="3800">
                <a:solidFill>
                  <a:srgbClr val="211F1F"/>
                </a:solidFill>
                <a:latin typeface="AvenirNext LT Pro Regular"/>
                <a:cs typeface="AvenirNext LT Pro Regular"/>
              </a:rPr>
              <a:t>keep</a:t>
            </a:r>
            <a:r>
              <a:rPr sz="3800" spc="-15">
                <a:solidFill>
                  <a:srgbClr val="211F1F"/>
                </a:solidFill>
                <a:latin typeface="AvenirNext LT Pro Regular"/>
                <a:cs typeface="AvenirNext LT Pro Regular"/>
              </a:rPr>
              <a:t> </a:t>
            </a:r>
            <a:r>
              <a:rPr sz="3800">
                <a:solidFill>
                  <a:srgbClr val="211F1F"/>
                </a:solidFill>
                <a:latin typeface="AvenirNext LT Pro Regular"/>
                <a:cs typeface="AvenirNext LT Pro Regular"/>
              </a:rPr>
              <a:t>the</a:t>
            </a:r>
            <a:r>
              <a:rPr sz="3800" spc="-10">
                <a:solidFill>
                  <a:srgbClr val="211F1F"/>
                </a:solidFill>
                <a:latin typeface="AvenirNext LT Pro Regular"/>
                <a:cs typeface="AvenirNext LT Pro Regular"/>
              </a:rPr>
              <a:t> </a:t>
            </a:r>
            <a:r>
              <a:rPr sz="3800">
                <a:solidFill>
                  <a:srgbClr val="211F1F"/>
                </a:solidFill>
                <a:latin typeface="AvenirNext LT Pro Regular"/>
                <a:cs typeface="AvenirNext LT Pro Regular"/>
              </a:rPr>
              <a:t>community</a:t>
            </a:r>
            <a:r>
              <a:rPr sz="3800" spc="-15">
                <a:solidFill>
                  <a:srgbClr val="211F1F"/>
                </a:solidFill>
                <a:latin typeface="AvenirNext LT Pro Regular"/>
                <a:cs typeface="AvenirNext LT Pro Regular"/>
              </a:rPr>
              <a:t> </a:t>
            </a:r>
            <a:r>
              <a:rPr sz="3800">
                <a:solidFill>
                  <a:srgbClr val="211F1F"/>
                </a:solidFill>
                <a:latin typeface="AvenirNext LT Pro Regular"/>
                <a:cs typeface="AvenirNext LT Pro Regular"/>
              </a:rPr>
              <a:t>informed</a:t>
            </a:r>
            <a:r>
              <a:rPr sz="3800" spc="-10">
                <a:solidFill>
                  <a:srgbClr val="211F1F"/>
                </a:solidFill>
                <a:latin typeface="AvenirNext LT Pro Regular"/>
                <a:cs typeface="AvenirNext LT Pro Regular"/>
              </a:rPr>
              <a:t> </a:t>
            </a:r>
            <a:r>
              <a:rPr sz="3800">
                <a:solidFill>
                  <a:srgbClr val="211F1F"/>
                </a:solidFill>
                <a:latin typeface="AvenirNext LT Pro Regular"/>
                <a:cs typeface="AvenirNext LT Pro Regular"/>
              </a:rPr>
              <a:t>by</a:t>
            </a:r>
            <a:r>
              <a:rPr sz="3800" spc="-15">
                <a:solidFill>
                  <a:srgbClr val="211F1F"/>
                </a:solidFill>
                <a:latin typeface="AvenirNext LT Pro Regular"/>
                <a:cs typeface="AvenirNext LT Pro Regular"/>
              </a:rPr>
              <a:t> </a:t>
            </a:r>
            <a:r>
              <a:rPr sz="3800">
                <a:solidFill>
                  <a:srgbClr val="211F1F"/>
                </a:solidFill>
                <a:latin typeface="AvenirNext LT Pro Regular"/>
                <a:cs typeface="AvenirNext LT Pro Regular"/>
              </a:rPr>
              <a:t>providing</a:t>
            </a:r>
            <a:r>
              <a:rPr sz="3800" spc="-10">
                <a:solidFill>
                  <a:srgbClr val="211F1F"/>
                </a:solidFill>
                <a:latin typeface="AvenirNext LT Pro Regular"/>
                <a:cs typeface="AvenirNext LT Pro Regular"/>
              </a:rPr>
              <a:t> </a:t>
            </a:r>
            <a:r>
              <a:rPr lang="en-US" sz="3800" spc="-25">
                <a:solidFill>
                  <a:srgbClr val="211F1F"/>
                </a:solidFill>
                <a:latin typeface="AvenirNext LT Pro Regular"/>
                <a:cs typeface="AvenirNext LT Pro Regular"/>
              </a:rPr>
              <a:t>St. Clair-Old Weston </a:t>
            </a:r>
            <a:r>
              <a:rPr sz="3800">
                <a:solidFill>
                  <a:srgbClr val="211F1F"/>
                </a:solidFill>
                <a:latin typeface="AvenirNext LT Pro Regular"/>
                <a:cs typeface="AvenirNext LT Pro Regular"/>
              </a:rPr>
              <a:t>Station</a:t>
            </a:r>
            <a:r>
              <a:rPr sz="3800" spc="-20">
                <a:solidFill>
                  <a:srgbClr val="211F1F"/>
                </a:solidFill>
                <a:latin typeface="AvenirNext LT Pro Regular"/>
                <a:cs typeface="AvenirNext LT Pro Regular"/>
              </a:rPr>
              <a:t> </a:t>
            </a:r>
            <a:r>
              <a:rPr sz="3800">
                <a:solidFill>
                  <a:srgbClr val="211F1F"/>
                </a:solidFill>
                <a:latin typeface="AvenirNext LT Pro Regular"/>
                <a:cs typeface="AvenirNext LT Pro Regular"/>
              </a:rPr>
              <a:t>updates</a:t>
            </a:r>
            <a:r>
              <a:rPr sz="3800" spc="-20">
                <a:solidFill>
                  <a:srgbClr val="211F1F"/>
                </a:solidFill>
                <a:latin typeface="AvenirNext LT Pro Regular"/>
                <a:cs typeface="AvenirNext LT Pro Regular"/>
              </a:rPr>
              <a:t> </a:t>
            </a:r>
            <a:r>
              <a:rPr sz="3800">
                <a:solidFill>
                  <a:srgbClr val="211F1F"/>
                </a:solidFill>
                <a:latin typeface="AvenirNext LT Pro Regular"/>
                <a:cs typeface="AvenirNext LT Pro Regular"/>
              </a:rPr>
              <a:t>and</a:t>
            </a:r>
            <a:r>
              <a:rPr sz="3800" spc="-20">
                <a:solidFill>
                  <a:srgbClr val="211F1F"/>
                </a:solidFill>
                <a:latin typeface="AvenirNext LT Pro Regular"/>
                <a:cs typeface="AvenirNext LT Pro Regular"/>
              </a:rPr>
              <a:t> </a:t>
            </a:r>
            <a:r>
              <a:rPr sz="3800">
                <a:solidFill>
                  <a:srgbClr val="211F1F"/>
                </a:solidFill>
                <a:latin typeface="AvenirNext LT Pro Regular"/>
                <a:cs typeface="AvenirNext LT Pro Regular"/>
              </a:rPr>
              <a:t>addressing</a:t>
            </a:r>
            <a:r>
              <a:rPr sz="3800" spc="-20">
                <a:solidFill>
                  <a:srgbClr val="211F1F"/>
                </a:solidFill>
                <a:latin typeface="AvenirNext LT Pro Regular"/>
                <a:cs typeface="AvenirNext LT Pro Regular"/>
              </a:rPr>
              <a:t> </a:t>
            </a:r>
            <a:r>
              <a:rPr sz="3800">
                <a:solidFill>
                  <a:srgbClr val="211F1F"/>
                </a:solidFill>
                <a:latin typeface="AvenirNext LT Pro Regular"/>
                <a:cs typeface="AvenirNext LT Pro Regular"/>
              </a:rPr>
              <a:t>questions</a:t>
            </a:r>
            <a:r>
              <a:rPr sz="3800" spc="-15">
                <a:solidFill>
                  <a:srgbClr val="211F1F"/>
                </a:solidFill>
                <a:latin typeface="AvenirNext LT Pro Regular"/>
                <a:cs typeface="AvenirNext LT Pro Regular"/>
              </a:rPr>
              <a:t> </a:t>
            </a:r>
            <a:r>
              <a:rPr sz="3800">
                <a:solidFill>
                  <a:srgbClr val="211F1F"/>
                </a:solidFill>
                <a:latin typeface="AvenirNext LT Pro Regular"/>
                <a:cs typeface="AvenirNext LT Pro Regular"/>
              </a:rPr>
              <a:t>and</a:t>
            </a:r>
            <a:r>
              <a:rPr sz="3800" spc="-20">
                <a:solidFill>
                  <a:srgbClr val="211F1F"/>
                </a:solidFill>
                <a:latin typeface="AvenirNext LT Pro Regular"/>
                <a:cs typeface="AvenirNext LT Pro Regular"/>
              </a:rPr>
              <a:t> </a:t>
            </a:r>
            <a:r>
              <a:rPr sz="3800">
                <a:solidFill>
                  <a:srgbClr val="211F1F"/>
                </a:solidFill>
                <a:latin typeface="AvenirNext LT Pro Regular"/>
                <a:cs typeface="AvenirNext LT Pro Regular"/>
              </a:rPr>
              <a:t>concerns</a:t>
            </a:r>
            <a:r>
              <a:rPr sz="3800" spc="-20">
                <a:solidFill>
                  <a:srgbClr val="211F1F"/>
                </a:solidFill>
                <a:latin typeface="AvenirNext LT Pro Regular"/>
                <a:cs typeface="AvenirNext LT Pro Regular"/>
              </a:rPr>
              <a:t> </a:t>
            </a:r>
            <a:r>
              <a:rPr sz="3800" spc="-10">
                <a:solidFill>
                  <a:srgbClr val="211F1F"/>
                </a:solidFill>
                <a:latin typeface="AvenirNext LT Pro Regular"/>
                <a:cs typeface="AvenirNext LT Pro Regular"/>
              </a:rPr>
              <a:t>effectively,</a:t>
            </a:r>
            <a:r>
              <a:rPr sz="3800" spc="-130">
                <a:solidFill>
                  <a:srgbClr val="211F1F"/>
                </a:solidFill>
                <a:latin typeface="AvenirNext LT Pro Regular"/>
                <a:cs typeface="AvenirNext LT Pro Regular"/>
              </a:rPr>
              <a:t> </a:t>
            </a:r>
            <a:r>
              <a:rPr sz="3800">
                <a:solidFill>
                  <a:srgbClr val="211F1F"/>
                </a:solidFill>
                <a:latin typeface="AvenirNext LT Pro Regular"/>
                <a:cs typeface="AvenirNext LT Pro Regular"/>
              </a:rPr>
              <a:t>and</a:t>
            </a:r>
            <a:r>
              <a:rPr sz="3800" spc="-20">
                <a:solidFill>
                  <a:srgbClr val="211F1F"/>
                </a:solidFill>
                <a:latin typeface="AvenirNext LT Pro Regular"/>
                <a:cs typeface="AvenirNext LT Pro Regular"/>
              </a:rPr>
              <a:t> </a:t>
            </a:r>
            <a:r>
              <a:rPr sz="3800" spc="-10">
                <a:solidFill>
                  <a:srgbClr val="211F1F"/>
                </a:solidFill>
                <a:latin typeface="AvenirNext LT Pro Regular"/>
                <a:cs typeface="AvenirNext LT Pro Regular"/>
              </a:rPr>
              <a:t>quickly.</a:t>
            </a:r>
            <a:endParaRPr sz="3800">
              <a:latin typeface="AvenirNext LT Pro Regular"/>
              <a:cs typeface="AvenirNext LT Pro Regular"/>
            </a:endParaRPr>
          </a:p>
        </p:txBody>
      </p:sp>
      <p:sp>
        <p:nvSpPr>
          <p:cNvPr id="15" name="object 15"/>
          <p:cNvSpPr txBox="1"/>
          <p:nvPr/>
        </p:nvSpPr>
        <p:spPr>
          <a:xfrm>
            <a:off x="978324" y="3842024"/>
            <a:ext cx="7478395" cy="2802890"/>
          </a:xfrm>
          <a:prstGeom prst="rect">
            <a:avLst/>
          </a:prstGeom>
        </p:spPr>
        <p:txBody>
          <a:bodyPr vert="horz" wrap="square" lIns="0" tIns="222250" rIns="0" bIns="0" rtlCol="0">
            <a:spAutoFit/>
          </a:bodyPr>
          <a:lstStyle/>
          <a:p>
            <a:pPr marL="12700">
              <a:lnSpc>
                <a:spcPct val="100000"/>
              </a:lnSpc>
              <a:spcBef>
                <a:spcPts val="1750"/>
              </a:spcBef>
            </a:pPr>
            <a:r>
              <a:rPr sz="3200" b="1">
                <a:solidFill>
                  <a:srgbClr val="211F1F"/>
                </a:solidFill>
                <a:latin typeface="AvenirNext LT Pro Medium"/>
                <a:cs typeface="AvenirNext LT Pro Medium"/>
              </a:rPr>
              <a:t>Connect</a:t>
            </a:r>
            <a:r>
              <a:rPr sz="3200" b="1" spc="-114">
                <a:solidFill>
                  <a:srgbClr val="211F1F"/>
                </a:solidFill>
                <a:latin typeface="AvenirNext LT Pro Medium"/>
                <a:cs typeface="AvenirNext LT Pro Medium"/>
              </a:rPr>
              <a:t> </a:t>
            </a:r>
            <a:r>
              <a:rPr sz="3200" b="1">
                <a:solidFill>
                  <a:srgbClr val="211F1F"/>
                </a:solidFill>
                <a:latin typeface="AvenirNext LT Pro Medium"/>
                <a:cs typeface="AvenirNext LT Pro Medium"/>
              </a:rPr>
              <a:t>With</a:t>
            </a:r>
            <a:r>
              <a:rPr sz="3200" b="1" spc="-75">
                <a:solidFill>
                  <a:srgbClr val="211F1F"/>
                </a:solidFill>
                <a:latin typeface="AvenirNext LT Pro Medium"/>
                <a:cs typeface="AvenirNext LT Pro Medium"/>
              </a:rPr>
              <a:t> </a:t>
            </a:r>
            <a:r>
              <a:rPr sz="3200" b="1" spc="-25">
                <a:solidFill>
                  <a:srgbClr val="211F1F"/>
                </a:solidFill>
                <a:latin typeface="AvenirNext LT Pro Medium"/>
                <a:cs typeface="AvenirNext LT Pro Medium"/>
              </a:rPr>
              <a:t>Us:</a:t>
            </a:r>
            <a:endParaRPr sz="3200">
              <a:latin typeface="AvenirNext LT Pro Medium"/>
              <a:cs typeface="AvenirNext LT Pro Medium"/>
            </a:endParaRPr>
          </a:p>
          <a:p>
            <a:pPr marL="12700">
              <a:lnSpc>
                <a:spcPct val="100000"/>
              </a:lnSpc>
              <a:spcBef>
                <a:spcPts val="1500"/>
              </a:spcBef>
            </a:pPr>
            <a:r>
              <a:rPr sz="2850" spc="-25">
                <a:solidFill>
                  <a:srgbClr val="211F1F"/>
                </a:solidFill>
                <a:latin typeface="AvenirNext LT Pro Regular"/>
                <a:cs typeface="AvenirNext LT Pro Regular"/>
              </a:rPr>
              <a:t>Toronto</a:t>
            </a:r>
            <a:r>
              <a:rPr sz="2850" spc="-80">
                <a:solidFill>
                  <a:srgbClr val="211F1F"/>
                </a:solidFill>
                <a:latin typeface="AvenirNext LT Pro Regular"/>
                <a:cs typeface="AvenirNext LT Pro Regular"/>
              </a:rPr>
              <a:t> </a:t>
            </a:r>
            <a:r>
              <a:rPr sz="2850">
                <a:solidFill>
                  <a:srgbClr val="211F1F"/>
                </a:solidFill>
                <a:latin typeface="AvenirNext LT Pro Regular"/>
                <a:cs typeface="AvenirNext LT Pro Regular"/>
              </a:rPr>
              <a:t>West</a:t>
            </a:r>
            <a:r>
              <a:rPr sz="2850" spc="-50">
                <a:solidFill>
                  <a:srgbClr val="211F1F"/>
                </a:solidFill>
                <a:latin typeface="AvenirNext LT Pro Regular"/>
                <a:cs typeface="AvenirNext LT Pro Regular"/>
              </a:rPr>
              <a:t> </a:t>
            </a:r>
            <a:r>
              <a:rPr sz="2850">
                <a:solidFill>
                  <a:srgbClr val="211F1F"/>
                </a:solidFill>
                <a:latin typeface="AvenirNext LT Pro Regular"/>
                <a:cs typeface="AvenirNext LT Pro Regular"/>
              </a:rPr>
              <a:t>Community</a:t>
            </a:r>
            <a:r>
              <a:rPr sz="2850" spc="-45">
                <a:solidFill>
                  <a:srgbClr val="211F1F"/>
                </a:solidFill>
                <a:latin typeface="AvenirNext LT Pro Regular"/>
                <a:cs typeface="AvenirNext LT Pro Regular"/>
              </a:rPr>
              <a:t> </a:t>
            </a:r>
            <a:r>
              <a:rPr sz="2850">
                <a:solidFill>
                  <a:srgbClr val="211F1F"/>
                </a:solidFill>
                <a:latin typeface="AvenirNext LT Pro Regular"/>
                <a:cs typeface="AvenirNext LT Pro Regular"/>
              </a:rPr>
              <a:t>Engagement</a:t>
            </a:r>
            <a:r>
              <a:rPr sz="2850" spc="-114">
                <a:solidFill>
                  <a:srgbClr val="211F1F"/>
                </a:solidFill>
                <a:latin typeface="AvenirNext LT Pro Regular"/>
                <a:cs typeface="AvenirNext LT Pro Regular"/>
              </a:rPr>
              <a:t> </a:t>
            </a:r>
            <a:r>
              <a:rPr sz="2850" spc="-20">
                <a:solidFill>
                  <a:srgbClr val="211F1F"/>
                </a:solidFill>
                <a:latin typeface="AvenirNext LT Pro Regular"/>
                <a:cs typeface="AvenirNext LT Pro Regular"/>
              </a:rPr>
              <a:t>Team</a:t>
            </a:r>
            <a:endParaRPr sz="2850">
              <a:latin typeface="AvenirNext LT Pro Regular"/>
              <a:cs typeface="AvenirNext LT Pro Regular"/>
            </a:endParaRPr>
          </a:p>
          <a:p>
            <a:pPr marL="12700" marR="2510790">
              <a:lnSpc>
                <a:spcPts val="3820"/>
              </a:lnSpc>
              <a:spcBef>
                <a:spcPts val="200"/>
              </a:spcBef>
            </a:pPr>
            <a:r>
              <a:rPr sz="2750" b="1" spc="-10">
                <a:solidFill>
                  <a:srgbClr val="1D806C"/>
                </a:solidFill>
                <a:latin typeface="AvenirNext LT Pro Medium"/>
                <a:cs typeface="AvenirNext LT Pro Medium"/>
                <a:hlinkClick r:id="rId2"/>
              </a:rPr>
              <a:t>TorontoWest@metrolinx.com</a:t>
            </a:r>
            <a:r>
              <a:rPr sz="2750" b="1" spc="-10">
                <a:solidFill>
                  <a:srgbClr val="1D806C"/>
                </a:solidFill>
                <a:latin typeface="AvenirNext LT Pro Medium"/>
                <a:cs typeface="AvenirNext LT Pro Medium"/>
              </a:rPr>
              <a:t> </a:t>
            </a:r>
            <a:r>
              <a:rPr sz="2750" b="1">
                <a:solidFill>
                  <a:srgbClr val="1D806C"/>
                </a:solidFill>
                <a:latin typeface="AvenirNext LT Pro Medium"/>
                <a:cs typeface="AvenirNext LT Pro Medium"/>
              </a:rPr>
              <a:t>416-202-</a:t>
            </a:r>
            <a:r>
              <a:rPr sz="2750" b="1" spc="-20">
                <a:solidFill>
                  <a:srgbClr val="1D806C"/>
                </a:solidFill>
                <a:latin typeface="AvenirNext LT Pro Medium"/>
                <a:cs typeface="AvenirNext LT Pro Medium"/>
              </a:rPr>
              <a:t>6911</a:t>
            </a:r>
            <a:endParaRPr sz="2750">
              <a:latin typeface="AvenirNext LT Pro Medium"/>
              <a:cs typeface="AvenirNext LT Pro Medium"/>
            </a:endParaRPr>
          </a:p>
          <a:p>
            <a:pPr marL="12700">
              <a:lnSpc>
                <a:spcPct val="100000"/>
              </a:lnSpc>
              <a:spcBef>
                <a:spcPts val="310"/>
              </a:spcBef>
            </a:pPr>
            <a:r>
              <a:rPr sz="2750">
                <a:solidFill>
                  <a:srgbClr val="211F1F"/>
                </a:solidFill>
                <a:latin typeface="AvenirNext LT Pro Regular"/>
                <a:cs typeface="AvenirNext LT Pro Regular"/>
              </a:rPr>
              <a:t>E-newsletter:</a:t>
            </a:r>
            <a:r>
              <a:rPr sz="2750" spc="-5">
                <a:solidFill>
                  <a:srgbClr val="211F1F"/>
                </a:solidFill>
                <a:latin typeface="AvenirNext LT Pro Regular"/>
                <a:cs typeface="AvenirNext LT Pro Regular"/>
              </a:rPr>
              <a:t> </a:t>
            </a:r>
            <a:r>
              <a:rPr sz="2750" b="1" spc="-10">
                <a:solidFill>
                  <a:srgbClr val="1D806C"/>
                </a:solidFill>
                <a:latin typeface="AvenirNext LT Pro Medium"/>
                <a:cs typeface="AvenirNext LT Pro Medium"/>
              </a:rPr>
              <a:t>Metrolinx.com/subscribe</a:t>
            </a:r>
            <a:endParaRPr sz="2750">
              <a:latin typeface="AvenirNext LT Pro Medium"/>
              <a:cs typeface="AvenirNext LT Pro Medium"/>
            </a:endParaRPr>
          </a:p>
        </p:txBody>
      </p:sp>
      <p:sp>
        <p:nvSpPr>
          <p:cNvPr id="16" name="object 16"/>
          <p:cNvSpPr txBox="1"/>
          <p:nvPr/>
        </p:nvSpPr>
        <p:spPr>
          <a:xfrm>
            <a:off x="978324" y="7115197"/>
            <a:ext cx="6387465" cy="1390015"/>
          </a:xfrm>
          <a:prstGeom prst="rect">
            <a:avLst/>
          </a:prstGeom>
        </p:spPr>
        <p:txBody>
          <a:bodyPr vert="horz" wrap="square" lIns="0" tIns="140970" rIns="0" bIns="0" rtlCol="0">
            <a:spAutoFit/>
          </a:bodyPr>
          <a:lstStyle/>
          <a:p>
            <a:pPr marL="12700">
              <a:lnSpc>
                <a:spcPct val="100000"/>
              </a:lnSpc>
              <a:spcBef>
                <a:spcPts val="1110"/>
              </a:spcBef>
            </a:pPr>
            <a:r>
              <a:rPr sz="3200" b="1">
                <a:solidFill>
                  <a:srgbClr val="211F1F"/>
                </a:solidFill>
                <a:latin typeface="AvenirNext LT Pro Medium"/>
                <a:cs typeface="AvenirNext LT Pro Medium"/>
              </a:rPr>
              <a:t>Follow</a:t>
            </a:r>
            <a:r>
              <a:rPr sz="3200" b="1" spc="-80">
                <a:solidFill>
                  <a:srgbClr val="211F1F"/>
                </a:solidFill>
                <a:latin typeface="AvenirNext LT Pro Medium"/>
                <a:cs typeface="AvenirNext LT Pro Medium"/>
              </a:rPr>
              <a:t> </a:t>
            </a:r>
            <a:r>
              <a:rPr sz="3200" b="1">
                <a:solidFill>
                  <a:srgbClr val="211F1F"/>
                </a:solidFill>
                <a:latin typeface="AvenirNext LT Pro Medium"/>
                <a:cs typeface="AvenirNext LT Pro Medium"/>
              </a:rPr>
              <a:t>us</a:t>
            </a:r>
            <a:r>
              <a:rPr sz="3200" b="1" spc="-75">
                <a:solidFill>
                  <a:srgbClr val="211F1F"/>
                </a:solidFill>
                <a:latin typeface="AvenirNext LT Pro Medium"/>
                <a:cs typeface="AvenirNext LT Pro Medium"/>
              </a:rPr>
              <a:t> </a:t>
            </a:r>
            <a:r>
              <a:rPr sz="3200" b="1">
                <a:solidFill>
                  <a:srgbClr val="211F1F"/>
                </a:solidFill>
                <a:latin typeface="AvenirNext LT Pro Medium"/>
                <a:cs typeface="AvenirNext LT Pro Medium"/>
              </a:rPr>
              <a:t>on</a:t>
            </a:r>
            <a:r>
              <a:rPr sz="3200" b="1" spc="-75">
                <a:solidFill>
                  <a:srgbClr val="211F1F"/>
                </a:solidFill>
                <a:latin typeface="AvenirNext LT Pro Medium"/>
                <a:cs typeface="AvenirNext LT Pro Medium"/>
              </a:rPr>
              <a:t> </a:t>
            </a:r>
            <a:r>
              <a:rPr sz="3200" b="1">
                <a:solidFill>
                  <a:srgbClr val="211F1F"/>
                </a:solidFill>
                <a:latin typeface="AvenirNext LT Pro Medium"/>
                <a:cs typeface="AvenirNext LT Pro Medium"/>
              </a:rPr>
              <a:t>social</a:t>
            </a:r>
            <a:r>
              <a:rPr sz="3200" b="1" spc="-75">
                <a:solidFill>
                  <a:srgbClr val="211F1F"/>
                </a:solidFill>
                <a:latin typeface="AvenirNext LT Pro Medium"/>
                <a:cs typeface="AvenirNext LT Pro Medium"/>
              </a:rPr>
              <a:t> </a:t>
            </a:r>
            <a:r>
              <a:rPr sz="3200" b="1" spc="-10">
                <a:solidFill>
                  <a:srgbClr val="211F1F"/>
                </a:solidFill>
                <a:latin typeface="AvenirNext LT Pro Medium"/>
                <a:cs typeface="AvenirNext LT Pro Medium"/>
              </a:rPr>
              <a:t>media:</a:t>
            </a:r>
            <a:endParaRPr sz="3200">
              <a:latin typeface="AvenirNext LT Pro Medium"/>
              <a:cs typeface="AvenirNext LT Pro Medium"/>
            </a:endParaRPr>
          </a:p>
          <a:p>
            <a:pPr marL="2681605">
              <a:lnSpc>
                <a:spcPct val="100000"/>
              </a:lnSpc>
              <a:spcBef>
                <a:spcPts val="1265"/>
              </a:spcBef>
            </a:pPr>
            <a:r>
              <a:rPr sz="3850" b="1" spc="-10">
                <a:solidFill>
                  <a:srgbClr val="1D806C"/>
                </a:solidFill>
                <a:latin typeface="AvenirNext LT Pro Medium"/>
                <a:cs typeface="AvenirNext LT Pro Medium"/>
              </a:rPr>
              <a:t>@GOExpansion</a:t>
            </a:r>
            <a:endParaRPr sz="3850">
              <a:latin typeface="AvenirNext LT Pro Medium"/>
              <a:cs typeface="AvenirNext LT Pro Medium"/>
            </a:endParaRPr>
          </a:p>
        </p:txBody>
      </p:sp>
      <p:sp>
        <p:nvSpPr>
          <p:cNvPr id="17" name="object 17"/>
          <p:cNvSpPr txBox="1"/>
          <p:nvPr/>
        </p:nvSpPr>
        <p:spPr>
          <a:xfrm>
            <a:off x="978828" y="10772957"/>
            <a:ext cx="13020675" cy="864235"/>
          </a:xfrm>
          <a:prstGeom prst="rect">
            <a:avLst/>
          </a:prstGeom>
        </p:spPr>
        <p:txBody>
          <a:bodyPr vert="horz" wrap="square" lIns="0" tIns="12700" rIns="0" bIns="0" rtlCol="0">
            <a:spAutoFit/>
          </a:bodyPr>
          <a:lstStyle/>
          <a:p>
            <a:pPr marL="12700">
              <a:lnSpc>
                <a:spcPct val="100000"/>
              </a:lnSpc>
              <a:spcBef>
                <a:spcPts val="100"/>
              </a:spcBef>
            </a:pPr>
            <a:r>
              <a:rPr sz="2750" spc="-50">
                <a:solidFill>
                  <a:srgbClr val="211F1F"/>
                </a:solidFill>
                <a:latin typeface="AvenirNext LT Pro Regular"/>
                <a:cs typeface="AvenirNext LT Pro Regular"/>
              </a:rPr>
              <a:t>Cette</a:t>
            </a:r>
            <a:r>
              <a:rPr sz="2750" spc="-125">
                <a:solidFill>
                  <a:srgbClr val="211F1F"/>
                </a:solidFill>
                <a:latin typeface="AvenirNext LT Pro Regular"/>
                <a:cs typeface="AvenirNext LT Pro Regular"/>
              </a:rPr>
              <a:t> </a:t>
            </a:r>
            <a:r>
              <a:rPr sz="2750" spc="-40">
                <a:solidFill>
                  <a:srgbClr val="211F1F"/>
                </a:solidFill>
                <a:latin typeface="AvenirNext LT Pro Regular"/>
                <a:cs typeface="AvenirNext LT Pro Regular"/>
              </a:rPr>
              <a:t>présentation</a:t>
            </a:r>
            <a:r>
              <a:rPr sz="2750" spc="-125">
                <a:solidFill>
                  <a:srgbClr val="211F1F"/>
                </a:solidFill>
                <a:latin typeface="AvenirNext LT Pro Regular"/>
                <a:cs typeface="AvenirNext LT Pro Regular"/>
              </a:rPr>
              <a:t> </a:t>
            </a:r>
            <a:r>
              <a:rPr sz="2750" spc="-20">
                <a:solidFill>
                  <a:srgbClr val="211F1F"/>
                </a:solidFill>
                <a:latin typeface="AvenirNext LT Pro Regular"/>
                <a:cs typeface="AvenirNext LT Pro Regular"/>
              </a:rPr>
              <a:t>est</a:t>
            </a:r>
            <a:r>
              <a:rPr sz="2750" spc="-114">
                <a:solidFill>
                  <a:srgbClr val="211F1F"/>
                </a:solidFill>
                <a:latin typeface="AvenirNext LT Pro Regular"/>
                <a:cs typeface="AvenirNext LT Pro Regular"/>
              </a:rPr>
              <a:t> </a:t>
            </a:r>
            <a:r>
              <a:rPr sz="2750" spc="-40">
                <a:solidFill>
                  <a:srgbClr val="211F1F"/>
                </a:solidFill>
                <a:latin typeface="AvenirNext LT Pro Regular"/>
                <a:cs typeface="AvenirNext LT Pro Regular"/>
              </a:rPr>
              <a:t>disponible</a:t>
            </a:r>
            <a:r>
              <a:rPr sz="2750" spc="-120">
                <a:solidFill>
                  <a:srgbClr val="211F1F"/>
                </a:solidFill>
                <a:latin typeface="AvenirNext LT Pro Regular"/>
                <a:cs typeface="AvenirNext LT Pro Regular"/>
              </a:rPr>
              <a:t> </a:t>
            </a:r>
            <a:r>
              <a:rPr sz="2750">
                <a:solidFill>
                  <a:srgbClr val="211F1F"/>
                </a:solidFill>
                <a:latin typeface="AvenirNext LT Pro Regular"/>
                <a:cs typeface="AvenirNext LT Pro Regular"/>
              </a:rPr>
              <a:t>en</a:t>
            </a:r>
            <a:r>
              <a:rPr sz="2750" spc="-120">
                <a:solidFill>
                  <a:srgbClr val="211F1F"/>
                </a:solidFill>
                <a:latin typeface="AvenirNext LT Pro Regular"/>
                <a:cs typeface="AvenirNext LT Pro Regular"/>
              </a:rPr>
              <a:t> </a:t>
            </a:r>
            <a:r>
              <a:rPr sz="2750" spc="-35">
                <a:solidFill>
                  <a:srgbClr val="211F1F"/>
                </a:solidFill>
                <a:latin typeface="AvenirNext LT Pro Regular"/>
                <a:cs typeface="AvenirNext LT Pro Regular"/>
              </a:rPr>
              <a:t>français</a:t>
            </a:r>
            <a:r>
              <a:rPr sz="2750" spc="-114">
                <a:solidFill>
                  <a:srgbClr val="211F1F"/>
                </a:solidFill>
                <a:latin typeface="AvenirNext LT Pro Regular"/>
                <a:cs typeface="AvenirNext LT Pro Regular"/>
              </a:rPr>
              <a:t> </a:t>
            </a:r>
            <a:r>
              <a:rPr sz="2750" spc="-30">
                <a:solidFill>
                  <a:srgbClr val="211F1F"/>
                </a:solidFill>
                <a:latin typeface="AvenirNext LT Pro Regular"/>
                <a:cs typeface="AvenirNext LT Pro Regular"/>
              </a:rPr>
              <a:t>sur</a:t>
            </a:r>
            <a:r>
              <a:rPr sz="2750" spc="-120">
                <a:solidFill>
                  <a:srgbClr val="211F1F"/>
                </a:solidFill>
                <a:latin typeface="AvenirNext LT Pro Regular"/>
                <a:cs typeface="AvenirNext LT Pro Regular"/>
              </a:rPr>
              <a:t> </a:t>
            </a:r>
            <a:r>
              <a:rPr sz="2750" spc="-10">
                <a:solidFill>
                  <a:srgbClr val="211F1F"/>
                </a:solidFill>
                <a:latin typeface="AvenirNext LT Pro Regular"/>
                <a:cs typeface="AvenirNext LT Pro Regular"/>
              </a:rPr>
              <a:t>demande.</a:t>
            </a:r>
            <a:endParaRPr sz="2750">
              <a:latin typeface="AvenirNext LT Pro Regular"/>
              <a:cs typeface="AvenirNext LT Pro Regular"/>
            </a:endParaRPr>
          </a:p>
          <a:p>
            <a:pPr marL="12700">
              <a:lnSpc>
                <a:spcPct val="100000"/>
              </a:lnSpc>
              <a:spcBef>
                <a:spcPts val="5"/>
              </a:spcBef>
            </a:pPr>
            <a:r>
              <a:rPr sz="2750">
                <a:solidFill>
                  <a:srgbClr val="211F1F"/>
                </a:solidFill>
                <a:latin typeface="AvenirNext LT Pro Regular"/>
                <a:cs typeface="AvenirNext LT Pro Regular"/>
              </a:rPr>
              <a:t>Si</a:t>
            </a:r>
            <a:r>
              <a:rPr sz="2750" spc="-120">
                <a:solidFill>
                  <a:srgbClr val="211F1F"/>
                </a:solidFill>
                <a:latin typeface="AvenirNext LT Pro Regular"/>
                <a:cs typeface="AvenirNext LT Pro Regular"/>
              </a:rPr>
              <a:t> </a:t>
            </a:r>
            <a:r>
              <a:rPr sz="2750" spc="-20">
                <a:solidFill>
                  <a:srgbClr val="211F1F"/>
                </a:solidFill>
                <a:latin typeface="AvenirNext LT Pro Regular"/>
                <a:cs typeface="AvenirNext LT Pro Regular"/>
              </a:rPr>
              <a:t>vous</a:t>
            </a:r>
            <a:r>
              <a:rPr sz="2750" spc="-120">
                <a:solidFill>
                  <a:srgbClr val="211F1F"/>
                </a:solidFill>
                <a:latin typeface="AvenirNext LT Pro Regular"/>
                <a:cs typeface="AvenirNext LT Pro Regular"/>
              </a:rPr>
              <a:t> </a:t>
            </a:r>
            <a:r>
              <a:rPr sz="2750" spc="-35">
                <a:solidFill>
                  <a:srgbClr val="211F1F"/>
                </a:solidFill>
                <a:latin typeface="AvenirNext LT Pro Regular"/>
                <a:cs typeface="AvenirNext LT Pro Regular"/>
              </a:rPr>
              <a:t>êtes</a:t>
            </a:r>
            <a:r>
              <a:rPr sz="2750" spc="-120">
                <a:solidFill>
                  <a:srgbClr val="211F1F"/>
                </a:solidFill>
                <a:latin typeface="AvenirNext LT Pro Regular"/>
                <a:cs typeface="AvenirNext LT Pro Regular"/>
              </a:rPr>
              <a:t> </a:t>
            </a:r>
            <a:r>
              <a:rPr sz="2750" spc="-55">
                <a:solidFill>
                  <a:srgbClr val="211F1F"/>
                </a:solidFill>
                <a:latin typeface="AvenirNext LT Pro Regular"/>
                <a:cs typeface="AvenirNext LT Pro Regular"/>
              </a:rPr>
              <a:t>intéressé(e),</a:t>
            </a:r>
            <a:r>
              <a:rPr sz="2750" spc="-114">
                <a:solidFill>
                  <a:srgbClr val="211F1F"/>
                </a:solidFill>
                <a:latin typeface="AvenirNext LT Pro Regular"/>
                <a:cs typeface="AvenirNext LT Pro Regular"/>
              </a:rPr>
              <a:t> </a:t>
            </a:r>
            <a:r>
              <a:rPr sz="2750" spc="-35">
                <a:solidFill>
                  <a:srgbClr val="211F1F"/>
                </a:solidFill>
                <a:latin typeface="AvenirNext LT Pro Regular"/>
                <a:cs typeface="AvenirNext LT Pro Regular"/>
              </a:rPr>
              <a:t>veuillez</a:t>
            </a:r>
            <a:r>
              <a:rPr sz="2750" spc="-120">
                <a:solidFill>
                  <a:srgbClr val="211F1F"/>
                </a:solidFill>
                <a:latin typeface="AvenirNext LT Pro Regular"/>
                <a:cs typeface="AvenirNext LT Pro Regular"/>
              </a:rPr>
              <a:t> </a:t>
            </a:r>
            <a:r>
              <a:rPr sz="2750" spc="-35">
                <a:solidFill>
                  <a:srgbClr val="211F1F"/>
                </a:solidFill>
                <a:latin typeface="AvenirNext LT Pro Regular"/>
                <a:cs typeface="AvenirNext LT Pro Regular"/>
              </a:rPr>
              <a:t>envoyer</a:t>
            </a:r>
            <a:r>
              <a:rPr sz="2750" spc="-114">
                <a:solidFill>
                  <a:srgbClr val="211F1F"/>
                </a:solidFill>
                <a:latin typeface="AvenirNext LT Pro Regular"/>
                <a:cs typeface="AvenirNext LT Pro Regular"/>
              </a:rPr>
              <a:t> </a:t>
            </a:r>
            <a:r>
              <a:rPr sz="2750">
                <a:solidFill>
                  <a:srgbClr val="211F1F"/>
                </a:solidFill>
                <a:latin typeface="AvenirNext LT Pro Regular"/>
                <a:cs typeface="AvenirNext LT Pro Regular"/>
              </a:rPr>
              <a:t>un</a:t>
            </a:r>
            <a:r>
              <a:rPr sz="2750" spc="-120">
                <a:solidFill>
                  <a:srgbClr val="211F1F"/>
                </a:solidFill>
                <a:latin typeface="AvenirNext LT Pro Regular"/>
                <a:cs typeface="AvenirNext LT Pro Regular"/>
              </a:rPr>
              <a:t> </a:t>
            </a:r>
            <a:r>
              <a:rPr sz="2750" spc="-35">
                <a:solidFill>
                  <a:srgbClr val="211F1F"/>
                </a:solidFill>
                <a:latin typeface="AvenirNext LT Pro Regular"/>
                <a:cs typeface="AvenirNext LT Pro Regular"/>
              </a:rPr>
              <a:t>courriel</a:t>
            </a:r>
            <a:r>
              <a:rPr sz="2750" spc="-114">
                <a:solidFill>
                  <a:srgbClr val="211F1F"/>
                </a:solidFill>
                <a:latin typeface="AvenirNext LT Pro Regular"/>
                <a:cs typeface="AvenirNext LT Pro Regular"/>
              </a:rPr>
              <a:t> </a:t>
            </a:r>
            <a:r>
              <a:rPr sz="2750">
                <a:solidFill>
                  <a:srgbClr val="211F1F"/>
                </a:solidFill>
                <a:latin typeface="AvenirNext LT Pro Regular"/>
                <a:cs typeface="AvenirNext LT Pro Regular"/>
              </a:rPr>
              <a:t>à</a:t>
            </a:r>
            <a:r>
              <a:rPr sz="2750" spc="-120">
                <a:solidFill>
                  <a:srgbClr val="211F1F"/>
                </a:solidFill>
                <a:latin typeface="AvenirNext LT Pro Regular"/>
                <a:cs typeface="AvenirNext LT Pro Regular"/>
              </a:rPr>
              <a:t> </a:t>
            </a:r>
            <a:r>
              <a:rPr sz="2750" b="1" spc="-25">
                <a:solidFill>
                  <a:srgbClr val="CA5699"/>
                </a:solidFill>
                <a:latin typeface="AvenirNext LT Pro Regular"/>
                <a:cs typeface="AvenirNext LT Pro Regular"/>
                <a:hlinkClick r:id="rId2"/>
              </a:rPr>
              <a:t>TorontoWest@metrolinx.com</a:t>
            </a:r>
            <a:endParaRPr sz="2750">
              <a:latin typeface="AvenirNext LT Pro Regular"/>
              <a:cs typeface="AvenirNext LT Pro Regular"/>
            </a:endParaRPr>
          </a:p>
        </p:txBody>
      </p:sp>
      <p:sp>
        <p:nvSpPr>
          <p:cNvPr id="18" name="object 18"/>
          <p:cNvSpPr txBox="1"/>
          <p:nvPr/>
        </p:nvSpPr>
        <p:spPr>
          <a:xfrm>
            <a:off x="978828" y="9624486"/>
            <a:ext cx="9879965" cy="864235"/>
          </a:xfrm>
          <a:prstGeom prst="rect">
            <a:avLst/>
          </a:prstGeom>
        </p:spPr>
        <p:txBody>
          <a:bodyPr vert="horz" wrap="square" lIns="0" tIns="12700" rIns="0" bIns="0" rtlCol="0">
            <a:spAutoFit/>
          </a:bodyPr>
          <a:lstStyle/>
          <a:p>
            <a:pPr marL="12700">
              <a:lnSpc>
                <a:spcPct val="100000"/>
              </a:lnSpc>
              <a:spcBef>
                <a:spcPts val="100"/>
              </a:spcBef>
            </a:pPr>
            <a:r>
              <a:rPr sz="2750" spc="-20">
                <a:solidFill>
                  <a:srgbClr val="211F1F"/>
                </a:solidFill>
                <a:latin typeface="AvenirNext LT Pro Regular"/>
                <a:cs typeface="AvenirNext LT Pro Regular"/>
              </a:rPr>
              <a:t>This</a:t>
            </a:r>
            <a:r>
              <a:rPr sz="2750" spc="-130">
                <a:solidFill>
                  <a:srgbClr val="211F1F"/>
                </a:solidFill>
                <a:latin typeface="AvenirNext LT Pro Regular"/>
                <a:cs typeface="AvenirNext LT Pro Regular"/>
              </a:rPr>
              <a:t> </a:t>
            </a:r>
            <a:r>
              <a:rPr sz="2750" spc="-40">
                <a:solidFill>
                  <a:srgbClr val="211F1F"/>
                </a:solidFill>
                <a:latin typeface="AvenirNext LT Pro Regular"/>
                <a:cs typeface="AvenirNext LT Pro Regular"/>
              </a:rPr>
              <a:t>presentation</a:t>
            </a:r>
            <a:r>
              <a:rPr sz="2750" spc="-130">
                <a:solidFill>
                  <a:srgbClr val="211F1F"/>
                </a:solidFill>
                <a:latin typeface="AvenirNext LT Pro Regular"/>
                <a:cs typeface="AvenirNext LT Pro Regular"/>
              </a:rPr>
              <a:t> </a:t>
            </a:r>
            <a:r>
              <a:rPr sz="2750">
                <a:solidFill>
                  <a:srgbClr val="211F1F"/>
                </a:solidFill>
                <a:latin typeface="AvenirNext LT Pro Regular"/>
                <a:cs typeface="AvenirNext LT Pro Regular"/>
              </a:rPr>
              <a:t>is</a:t>
            </a:r>
            <a:r>
              <a:rPr sz="2750" spc="-125">
                <a:solidFill>
                  <a:srgbClr val="211F1F"/>
                </a:solidFill>
                <a:latin typeface="AvenirNext LT Pro Regular"/>
                <a:cs typeface="AvenirNext LT Pro Regular"/>
              </a:rPr>
              <a:t> </a:t>
            </a:r>
            <a:r>
              <a:rPr sz="2750" spc="-40">
                <a:solidFill>
                  <a:srgbClr val="211F1F"/>
                </a:solidFill>
                <a:latin typeface="AvenirNext LT Pro Regular"/>
                <a:cs typeface="AvenirNext LT Pro Regular"/>
              </a:rPr>
              <a:t>available</a:t>
            </a:r>
            <a:r>
              <a:rPr sz="2750" spc="-130">
                <a:solidFill>
                  <a:srgbClr val="211F1F"/>
                </a:solidFill>
                <a:latin typeface="AvenirNext LT Pro Regular"/>
                <a:cs typeface="AvenirNext LT Pro Regular"/>
              </a:rPr>
              <a:t> </a:t>
            </a:r>
            <a:r>
              <a:rPr sz="2750">
                <a:solidFill>
                  <a:srgbClr val="211F1F"/>
                </a:solidFill>
                <a:latin typeface="AvenirNext LT Pro Regular"/>
                <a:cs typeface="AvenirNext LT Pro Regular"/>
              </a:rPr>
              <a:t>in</a:t>
            </a:r>
            <a:r>
              <a:rPr sz="2750" spc="-130">
                <a:solidFill>
                  <a:srgbClr val="211F1F"/>
                </a:solidFill>
                <a:latin typeface="AvenirNext LT Pro Regular"/>
                <a:cs typeface="AvenirNext LT Pro Regular"/>
              </a:rPr>
              <a:t> </a:t>
            </a:r>
            <a:r>
              <a:rPr sz="2750" spc="-30">
                <a:solidFill>
                  <a:srgbClr val="211F1F"/>
                </a:solidFill>
                <a:latin typeface="AvenirNext LT Pro Regular"/>
                <a:cs typeface="AvenirNext LT Pro Regular"/>
              </a:rPr>
              <a:t>French</a:t>
            </a:r>
            <a:r>
              <a:rPr sz="2750" spc="-125">
                <a:solidFill>
                  <a:srgbClr val="211F1F"/>
                </a:solidFill>
                <a:latin typeface="AvenirNext LT Pro Regular"/>
                <a:cs typeface="AvenirNext LT Pro Regular"/>
              </a:rPr>
              <a:t> </a:t>
            </a:r>
            <a:r>
              <a:rPr sz="2750" spc="-20">
                <a:solidFill>
                  <a:srgbClr val="211F1F"/>
                </a:solidFill>
                <a:latin typeface="AvenirNext LT Pro Regular"/>
                <a:cs typeface="AvenirNext LT Pro Regular"/>
              </a:rPr>
              <a:t>upon</a:t>
            </a:r>
            <a:r>
              <a:rPr sz="2750" spc="-130">
                <a:solidFill>
                  <a:srgbClr val="211F1F"/>
                </a:solidFill>
                <a:latin typeface="AvenirNext LT Pro Regular"/>
                <a:cs typeface="AvenirNext LT Pro Regular"/>
              </a:rPr>
              <a:t> </a:t>
            </a:r>
            <a:r>
              <a:rPr sz="2750" spc="-10">
                <a:solidFill>
                  <a:srgbClr val="211F1F"/>
                </a:solidFill>
                <a:latin typeface="AvenirNext LT Pro Regular"/>
                <a:cs typeface="AvenirNext LT Pro Regular"/>
              </a:rPr>
              <a:t>request.</a:t>
            </a:r>
            <a:endParaRPr sz="2750">
              <a:latin typeface="AvenirNext LT Pro Regular"/>
              <a:cs typeface="AvenirNext LT Pro Regular"/>
            </a:endParaRPr>
          </a:p>
          <a:p>
            <a:pPr marL="12700">
              <a:lnSpc>
                <a:spcPct val="100000"/>
              </a:lnSpc>
              <a:spcBef>
                <a:spcPts val="5"/>
              </a:spcBef>
            </a:pPr>
            <a:r>
              <a:rPr sz="2750">
                <a:solidFill>
                  <a:srgbClr val="211F1F"/>
                </a:solidFill>
                <a:latin typeface="AvenirNext LT Pro Regular"/>
                <a:cs typeface="AvenirNext LT Pro Regular"/>
              </a:rPr>
              <a:t>If</a:t>
            </a:r>
            <a:r>
              <a:rPr sz="2750" spc="-135">
                <a:solidFill>
                  <a:srgbClr val="211F1F"/>
                </a:solidFill>
                <a:latin typeface="AvenirNext LT Pro Regular"/>
                <a:cs typeface="AvenirNext LT Pro Regular"/>
              </a:rPr>
              <a:t> </a:t>
            </a:r>
            <a:r>
              <a:rPr sz="2750" spc="-10">
                <a:solidFill>
                  <a:srgbClr val="211F1F"/>
                </a:solidFill>
                <a:latin typeface="AvenirNext LT Pro Regular"/>
                <a:cs typeface="AvenirNext LT Pro Regular"/>
              </a:rPr>
              <a:t>you</a:t>
            </a:r>
            <a:r>
              <a:rPr sz="2750" spc="-130">
                <a:solidFill>
                  <a:srgbClr val="211F1F"/>
                </a:solidFill>
                <a:latin typeface="AvenirNext LT Pro Regular"/>
                <a:cs typeface="AvenirNext LT Pro Regular"/>
              </a:rPr>
              <a:t> </a:t>
            </a:r>
            <a:r>
              <a:rPr sz="2750" spc="-10">
                <a:solidFill>
                  <a:srgbClr val="211F1F"/>
                </a:solidFill>
                <a:latin typeface="AvenirNext LT Pro Regular"/>
                <a:cs typeface="AvenirNext LT Pro Regular"/>
              </a:rPr>
              <a:t>are</a:t>
            </a:r>
            <a:r>
              <a:rPr sz="2750" spc="-125">
                <a:solidFill>
                  <a:srgbClr val="211F1F"/>
                </a:solidFill>
                <a:latin typeface="AvenirNext LT Pro Regular"/>
                <a:cs typeface="AvenirNext LT Pro Regular"/>
              </a:rPr>
              <a:t> </a:t>
            </a:r>
            <a:r>
              <a:rPr sz="2750" spc="-55">
                <a:solidFill>
                  <a:srgbClr val="211F1F"/>
                </a:solidFill>
                <a:latin typeface="AvenirNext LT Pro Regular"/>
                <a:cs typeface="AvenirNext LT Pro Regular"/>
              </a:rPr>
              <a:t>interested,</a:t>
            </a:r>
            <a:r>
              <a:rPr sz="2750" spc="-114">
                <a:solidFill>
                  <a:srgbClr val="211F1F"/>
                </a:solidFill>
                <a:latin typeface="AvenirNext LT Pro Regular"/>
                <a:cs typeface="AvenirNext LT Pro Regular"/>
              </a:rPr>
              <a:t> </a:t>
            </a:r>
            <a:r>
              <a:rPr sz="2750" spc="-30">
                <a:solidFill>
                  <a:srgbClr val="211F1F"/>
                </a:solidFill>
                <a:latin typeface="AvenirNext LT Pro Regular"/>
                <a:cs typeface="AvenirNext LT Pro Regular"/>
              </a:rPr>
              <a:t>please</a:t>
            </a:r>
            <a:r>
              <a:rPr sz="2750" spc="-125">
                <a:solidFill>
                  <a:srgbClr val="211F1F"/>
                </a:solidFill>
                <a:latin typeface="AvenirNext LT Pro Regular"/>
                <a:cs typeface="AvenirNext LT Pro Regular"/>
              </a:rPr>
              <a:t> </a:t>
            </a:r>
            <a:r>
              <a:rPr sz="2750" spc="-25">
                <a:solidFill>
                  <a:srgbClr val="211F1F"/>
                </a:solidFill>
                <a:latin typeface="AvenirNext LT Pro Regular"/>
                <a:cs typeface="AvenirNext LT Pro Regular"/>
              </a:rPr>
              <a:t>email</a:t>
            </a:r>
            <a:r>
              <a:rPr sz="2750" spc="-125">
                <a:solidFill>
                  <a:srgbClr val="211F1F"/>
                </a:solidFill>
                <a:latin typeface="AvenirNext LT Pro Regular"/>
                <a:cs typeface="AvenirNext LT Pro Regular"/>
              </a:rPr>
              <a:t> </a:t>
            </a:r>
            <a:r>
              <a:rPr sz="2750" b="1" spc="-35">
                <a:solidFill>
                  <a:srgbClr val="CA5699"/>
                </a:solidFill>
                <a:latin typeface="AvenirNext LT Pro Regular"/>
                <a:cs typeface="AvenirNext LT Pro Regular"/>
                <a:hlinkClick r:id="rId2"/>
              </a:rPr>
              <a:t>TorontoWest@metrolinx.com</a:t>
            </a:r>
            <a:endParaRPr sz="2750">
              <a:latin typeface="AvenirNext LT Pro Regular"/>
              <a:cs typeface="AvenirNext LT Pro Regular"/>
            </a:endParaRPr>
          </a:p>
        </p:txBody>
      </p:sp>
      <p:grpSp>
        <p:nvGrpSpPr>
          <p:cNvPr id="19" name="object 19"/>
          <p:cNvGrpSpPr/>
          <p:nvPr/>
        </p:nvGrpSpPr>
        <p:grpSpPr>
          <a:xfrm>
            <a:off x="2647898" y="7912134"/>
            <a:ext cx="641350" cy="641350"/>
            <a:chOff x="2647898" y="7912134"/>
            <a:chExt cx="641350" cy="641350"/>
          </a:xfrm>
        </p:grpSpPr>
        <p:pic>
          <p:nvPicPr>
            <p:cNvPr id="20" name="object 20"/>
            <p:cNvPicPr/>
            <p:nvPr/>
          </p:nvPicPr>
          <p:blipFill>
            <a:blip r:embed="rId3" cstate="print"/>
            <a:stretch>
              <a:fillRect/>
            </a:stretch>
          </p:blipFill>
          <p:spPr>
            <a:xfrm>
              <a:off x="2647898" y="7912134"/>
              <a:ext cx="641211" cy="641203"/>
            </a:xfrm>
            <a:prstGeom prst="rect">
              <a:avLst/>
            </a:prstGeom>
          </p:spPr>
        </p:pic>
        <p:pic>
          <p:nvPicPr>
            <p:cNvPr id="21" name="object 21"/>
            <p:cNvPicPr/>
            <p:nvPr/>
          </p:nvPicPr>
          <p:blipFill>
            <a:blip r:embed="rId4" cstate="print"/>
            <a:stretch>
              <a:fillRect/>
            </a:stretch>
          </p:blipFill>
          <p:spPr>
            <a:xfrm>
              <a:off x="2887694" y="8125473"/>
              <a:ext cx="188711" cy="189432"/>
            </a:xfrm>
            <a:prstGeom prst="rect">
              <a:avLst/>
            </a:prstGeom>
          </p:spPr>
        </p:pic>
        <p:sp>
          <p:nvSpPr>
            <p:cNvPr id="22" name="object 22"/>
            <p:cNvSpPr/>
            <p:nvPr/>
          </p:nvSpPr>
          <p:spPr>
            <a:xfrm>
              <a:off x="2801665" y="8065893"/>
              <a:ext cx="334010" cy="334010"/>
            </a:xfrm>
            <a:custGeom>
              <a:avLst/>
              <a:gdLst/>
              <a:ahLst/>
              <a:cxnLst/>
              <a:rect l="l" t="t" r="r" b="b"/>
              <a:pathLst>
                <a:path w="334010" h="334009">
                  <a:moveTo>
                    <a:pt x="233446" y="0"/>
                  </a:moveTo>
                  <a:lnTo>
                    <a:pt x="100224" y="0"/>
                  </a:lnTo>
                  <a:lnTo>
                    <a:pt x="61248" y="7889"/>
                  </a:lnTo>
                  <a:lnTo>
                    <a:pt x="29386" y="29390"/>
                  </a:lnTo>
                  <a:lnTo>
                    <a:pt x="7888" y="61254"/>
                  </a:lnTo>
                  <a:lnTo>
                    <a:pt x="0" y="100231"/>
                  </a:lnTo>
                  <a:lnTo>
                    <a:pt x="0" y="233453"/>
                  </a:lnTo>
                  <a:lnTo>
                    <a:pt x="7888" y="272430"/>
                  </a:lnTo>
                  <a:lnTo>
                    <a:pt x="29386" y="304294"/>
                  </a:lnTo>
                  <a:lnTo>
                    <a:pt x="61248" y="325796"/>
                  </a:lnTo>
                  <a:lnTo>
                    <a:pt x="100224" y="333685"/>
                  </a:lnTo>
                  <a:lnTo>
                    <a:pt x="233446" y="333685"/>
                  </a:lnTo>
                  <a:lnTo>
                    <a:pt x="272423" y="325796"/>
                  </a:lnTo>
                  <a:lnTo>
                    <a:pt x="304287" y="304294"/>
                  </a:lnTo>
                  <a:lnTo>
                    <a:pt x="305639" y="302290"/>
                  </a:lnTo>
                  <a:lnTo>
                    <a:pt x="100224" y="302290"/>
                  </a:lnTo>
                  <a:lnTo>
                    <a:pt x="73454" y="296873"/>
                  </a:lnTo>
                  <a:lnTo>
                    <a:pt x="51570" y="282107"/>
                  </a:lnTo>
                  <a:lnTo>
                    <a:pt x="36804" y="260223"/>
                  </a:lnTo>
                  <a:lnTo>
                    <a:pt x="31387" y="233453"/>
                  </a:lnTo>
                  <a:lnTo>
                    <a:pt x="31387" y="100231"/>
                  </a:lnTo>
                  <a:lnTo>
                    <a:pt x="36804" y="73461"/>
                  </a:lnTo>
                  <a:lnTo>
                    <a:pt x="51570" y="51578"/>
                  </a:lnTo>
                  <a:lnTo>
                    <a:pt x="73454" y="36812"/>
                  </a:lnTo>
                  <a:lnTo>
                    <a:pt x="100224" y="31394"/>
                  </a:lnTo>
                  <a:lnTo>
                    <a:pt x="305639" y="31394"/>
                  </a:lnTo>
                  <a:lnTo>
                    <a:pt x="304287" y="29390"/>
                  </a:lnTo>
                  <a:lnTo>
                    <a:pt x="272423" y="7889"/>
                  </a:lnTo>
                  <a:lnTo>
                    <a:pt x="233446" y="0"/>
                  </a:lnTo>
                  <a:close/>
                </a:path>
                <a:path w="334010" h="334009">
                  <a:moveTo>
                    <a:pt x="305639" y="31394"/>
                  </a:moveTo>
                  <a:lnTo>
                    <a:pt x="233446" y="31394"/>
                  </a:lnTo>
                  <a:lnTo>
                    <a:pt x="260215" y="36812"/>
                  </a:lnTo>
                  <a:lnTo>
                    <a:pt x="282099" y="51578"/>
                  </a:lnTo>
                  <a:lnTo>
                    <a:pt x="296865" y="73461"/>
                  </a:lnTo>
                  <a:lnTo>
                    <a:pt x="302283" y="100231"/>
                  </a:lnTo>
                  <a:lnTo>
                    <a:pt x="302283" y="233453"/>
                  </a:lnTo>
                  <a:lnTo>
                    <a:pt x="296865" y="260223"/>
                  </a:lnTo>
                  <a:lnTo>
                    <a:pt x="282099" y="282107"/>
                  </a:lnTo>
                  <a:lnTo>
                    <a:pt x="260215" y="296873"/>
                  </a:lnTo>
                  <a:lnTo>
                    <a:pt x="233446" y="302290"/>
                  </a:lnTo>
                  <a:lnTo>
                    <a:pt x="305639" y="302290"/>
                  </a:lnTo>
                  <a:lnTo>
                    <a:pt x="325788" y="272430"/>
                  </a:lnTo>
                  <a:lnTo>
                    <a:pt x="333677" y="233453"/>
                  </a:lnTo>
                  <a:lnTo>
                    <a:pt x="333677" y="100231"/>
                  </a:lnTo>
                  <a:lnTo>
                    <a:pt x="325788" y="61254"/>
                  </a:lnTo>
                  <a:lnTo>
                    <a:pt x="305639" y="31394"/>
                  </a:lnTo>
                  <a:close/>
                </a:path>
              </a:pathLst>
            </a:custGeom>
            <a:solidFill>
              <a:srgbClr val="FFFFFF"/>
            </a:solidFill>
          </p:spPr>
          <p:txBody>
            <a:bodyPr wrap="square" lIns="0" tIns="0" rIns="0" bIns="0" rtlCol="0"/>
            <a:lstStyle/>
            <a:p>
              <a:endParaRPr/>
            </a:p>
          </p:txBody>
        </p:sp>
      </p:grpSp>
      <p:grpSp>
        <p:nvGrpSpPr>
          <p:cNvPr id="23" name="object 23"/>
          <p:cNvGrpSpPr/>
          <p:nvPr/>
        </p:nvGrpSpPr>
        <p:grpSpPr>
          <a:xfrm>
            <a:off x="990882" y="7912134"/>
            <a:ext cx="641350" cy="641350"/>
            <a:chOff x="990882" y="7912134"/>
            <a:chExt cx="641350" cy="641350"/>
          </a:xfrm>
        </p:grpSpPr>
        <p:pic>
          <p:nvPicPr>
            <p:cNvPr id="24" name="object 24"/>
            <p:cNvPicPr/>
            <p:nvPr/>
          </p:nvPicPr>
          <p:blipFill>
            <a:blip r:embed="rId5" cstate="print"/>
            <a:stretch>
              <a:fillRect/>
            </a:stretch>
          </p:blipFill>
          <p:spPr>
            <a:xfrm>
              <a:off x="990882" y="7912134"/>
              <a:ext cx="641196" cy="641203"/>
            </a:xfrm>
            <a:prstGeom prst="rect">
              <a:avLst/>
            </a:prstGeom>
          </p:spPr>
        </p:pic>
        <p:sp>
          <p:nvSpPr>
            <p:cNvPr id="25" name="object 25"/>
            <p:cNvSpPr/>
            <p:nvPr/>
          </p:nvSpPr>
          <p:spPr>
            <a:xfrm>
              <a:off x="1202116" y="8028544"/>
              <a:ext cx="219075" cy="408940"/>
            </a:xfrm>
            <a:custGeom>
              <a:avLst/>
              <a:gdLst/>
              <a:ahLst/>
              <a:cxnLst/>
              <a:rect l="l" t="t" r="r" b="b"/>
              <a:pathLst>
                <a:path w="219075" h="408940">
                  <a:moveTo>
                    <a:pt x="161493" y="0"/>
                  </a:moveTo>
                  <a:lnTo>
                    <a:pt x="121763" y="6532"/>
                  </a:lnTo>
                  <a:lnTo>
                    <a:pt x="91303" y="25709"/>
                  </a:lnTo>
                  <a:lnTo>
                    <a:pt x="71793" y="56901"/>
                  </a:lnTo>
                  <a:lnTo>
                    <a:pt x="64916" y="99479"/>
                  </a:lnTo>
                  <a:lnTo>
                    <a:pt x="64916" y="155802"/>
                  </a:lnTo>
                  <a:lnTo>
                    <a:pt x="0" y="155802"/>
                  </a:lnTo>
                  <a:lnTo>
                    <a:pt x="0" y="229715"/>
                  </a:lnTo>
                  <a:lnTo>
                    <a:pt x="64916" y="229715"/>
                  </a:lnTo>
                  <a:lnTo>
                    <a:pt x="64916" y="408380"/>
                  </a:lnTo>
                  <a:lnTo>
                    <a:pt x="144816" y="408380"/>
                  </a:lnTo>
                  <a:lnTo>
                    <a:pt x="144816" y="229715"/>
                  </a:lnTo>
                  <a:lnTo>
                    <a:pt x="204391" y="229715"/>
                  </a:lnTo>
                  <a:lnTo>
                    <a:pt x="215727" y="155802"/>
                  </a:lnTo>
                  <a:lnTo>
                    <a:pt x="144816" y="155802"/>
                  </a:lnTo>
                  <a:lnTo>
                    <a:pt x="144816" y="107844"/>
                  </a:lnTo>
                  <a:lnTo>
                    <a:pt x="146860" y="93076"/>
                  </a:lnTo>
                  <a:lnTo>
                    <a:pt x="153740" y="80299"/>
                  </a:lnTo>
                  <a:lnTo>
                    <a:pt x="166574" y="71313"/>
                  </a:lnTo>
                  <a:lnTo>
                    <a:pt x="186483" y="67917"/>
                  </a:lnTo>
                  <a:lnTo>
                    <a:pt x="218721" y="67917"/>
                  </a:lnTo>
                  <a:lnTo>
                    <a:pt x="218721" y="4991"/>
                  </a:lnTo>
                  <a:lnTo>
                    <a:pt x="201368" y="2105"/>
                  </a:lnTo>
                  <a:lnTo>
                    <a:pt x="189623" y="623"/>
                  </a:lnTo>
                  <a:lnTo>
                    <a:pt x="178119" y="77"/>
                  </a:lnTo>
                  <a:lnTo>
                    <a:pt x="161493" y="0"/>
                  </a:lnTo>
                  <a:close/>
                </a:path>
              </a:pathLst>
            </a:custGeom>
            <a:solidFill>
              <a:srgbClr val="FFFFFF"/>
            </a:solidFill>
          </p:spPr>
          <p:txBody>
            <a:bodyPr wrap="square" lIns="0" tIns="0" rIns="0" bIns="0" rtlCol="0"/>
            <a:lstStyle/>
            <a:p>
              <a:endParaRPr/>
            </a:p>
          </p:txBody>
        </p:sp>
      </p:grpSp>
      <p:grpSp>
        <p:nvGrpSpPr>
          <p:cNvPr id="26" name="object 26"/>
          <p:cNvGrpSpPr/>
          <p:nvPr/>
        </p:nvGrpSpPr>
        <p:grpSpPr>
          <a:xfrm>
            <a:off x="1819390" y="7912133"/>
            <a:ext cx="641350" cy="641350"/>
            <a:chOff x="1819390" y="7912133"/>
            <a:chExt cx="641350" cy="641350"/>
          </a:xfrm>
        </p:grpSpPr>
        <p:pic>
          <p:nvPicPr>
            <p:cNvPr id="27" name="object 27"/>
            <p:cNvPicPr/>
            <p:nvPr/>
          </p:nvPicPr>
          <p:blipFill>
            <a:blip r:embed="rId6" cstate="print"/>
            <a:stretch>
              <a:fillRect/>
            </a:stretch>
          </p:blipFill>
          <p:spPr>
            <a:xfrm>
              <a:off x="1819390" y="7912133"/>
              <a:ext cx="641203" cy="641203"/>
            </a:xfrm>
            <a:prstGeom prst="rect">
              <a:avLst/>
            </a:prstGeom>
          </p:spPr>
        </p:pic>
        <p:sp>
          <p:nvSpPr>
            <p:cNvPr id="28" name="object 28"/>
            <p:cNvSpPr/>
            <p:nvPr/>
          </p:nvSpPr>
          <p:spPr>
            <a:xfrm>
              <a:off x="1997179" y="8086619"/>
              <a:ext cx="285750" cy="292100"/>
            </a:xfrm>
            <a:custGeom>
              <a:avLst/>
              <a:gdLst/>
              <a:ahLst/>
              <a:cxnLst/>
              <a:rect l="l" t="t" r="r" b="b"/>
              <a:pathLst>
                <a:path w="285750" h="292100">
                  <a:moveTo>
                    <a:pt x="85051" y="0"/>
                  </a:moveTo>
                  <a:lnTo>
                    <a:pt x="0" y="0"/>
                  </a:lnTo>
                  <a:lnTo>
                    <a:pt x="111507" y="162291"/>
                  </a:lnTo>
                  <a:lnTo>
                    <a:pt x="0" y="291904"/>
                  </a:lnTo>
                  <a:lnTo>
                    <a:pt x="25194" y="291904"/>
                  </a:lnTo>
                  <a:lnTo>
                    <a:pt x="122698" y="178573"/>
                  </a:lnTo>
                  <a:lnTo>
                    <a:pt x="145850" y="178573"/>
                  </a:lnTo>
                  <a:lnTo>
                    <a:pt x="34274" y="18972"/>
                  </a:lnTo>
                  <a:lnTo>
                    <a:pt x="98086" y="18972"/>
                  </a:lnTo>
                  <a:lnTo>
                    <a:pt x="85051" y="0"/>
                  </a:lnTo>
                  <a:close/>
                </a:path>
                <a:path w="285750" h="292100">
                  <a:moveTo>
                    <a:pt x="145850" y="178573"/>
                  </a:moveTo>
                  <a:lnTo>
                    <a:pt x="122698" y="178573"/>
                  </a:lnTo>
                  <a:lnTo>
                    <a:pt x="200569" y="291904"/>
                  </a:lnTo>
                  <a:lnTo>
                    <a:pt x="285621" y="291904"/>
                  </a:lnTo>
                  <a:lnTo>
                    <a:pt x="273180" y="273798"/>
                  </a:lnTo>
                  <a:lnTo>
                    <a:pt x="212422" y="273798"/>
                  </a:lnTo>
                  <a:lnTo>
                    <a:pt x="145850" y="178573"/>
                  </a:lnTo>
                  <a:close/>
                </a:path>
                <a:path w="285750" h="292100">
                  <a:moveTo>
                    <a:pt x="98086" y="18972"/>
                  </a:moveTo>
                  <a:lnTo>
                    <a:pt x="72978" y="18972"/>
                  </a:lnTo>
                  <a:lnTo>
                    <a:pt x="251126" y="273798"/>
                  </a:lnTo>
                  <a:lnTo>
                    <a:pt x="273180" y="273798"/>
                  </a:lnTo>
                  <a:lnTo>
                    <a:pt x="169980" y="123602"/>
                  </a:lnTo>
                  <a:lnTo>
                    <a:pt x="183988" y="107320"/>
                  </a:lnTo>
                  <a:lnTo>
                    <a:pt x="158788" y="107320"/>
                  </a:lnTo>
                  <a:lnTo>
                    <a:pt x="98086" y="18972"/>
                  </a:lnTo>
                  <a:close/>
                </a:path>
                <a:path w="285750" h="292100">
                  <a:moveTo>
                    <a:pt x="276313" y="0"/>
                  </a:moveTo>
                  <a:lnTo>
                    <a:pt x="251118" y="0"/>
                  </a:lnTo>
                  <a:lnTo>
                    <a:pt x="158788" y="107320"/>
                  </a:lnTo>
                  <a:lnTo>
                    <a:pt x="183988" y="107320"/>
                  </a:lnTo>
                  <a:lnTo>
                    <a:pt x="276313" y="0"/>
                  </a:lnTo>
                  <a:close/>
                </a:path>
              </a:pathLst>
            </a:custGeom>
            <a:solidFill>
              <a:srgbClr val="FFFFFF"/>
            </a:solidFill>
          </p:spPr>
          <p:txBody>
            <a:bodyPr wrap="square" lIns="0" tIns="0" rIns="0" bIns="0" rtlCol="0"/>
            <a:lstStyle/>
            <a:p>
              <a:endParaRPr/>
            </a:p>
          </p:txBody>
        </p:sp>
      </p:grpSp>
      <p:grpSp>
        <p:nvGrpSpPr>
          <p:cNvPr id="29" name="object 29"/>
          <p:cNvGrpSpPr/>
          <p:nvPr/>
        </p:nvGrpSpPr>
        <p:grpSpPr>
          <a:xfrm>
            <a:off x="14209343" y="4469155"/>
            <a:ext cx="3891279" cy="3891915"/>
            <a:chOff x="14209343" y="4469155"/>
            <a:chExt cx="3891279" cy="3891915"/>
          </a:xfrm>
        </p:grpSpPr>
        <p:sp>
          <p:nvSpPr>
            <p:cNvPr id="30" name="object 30"/>
            <p:cNvSpPr/>
            <p:nvPr/>
          </p:nvSpPr>
          <p:spPr>
            <a:xfrm>
              <a:off x="14209332" y="4469155"/>
              <a:ext cx="3891279" cy="3891915"/>
            </a:xfrm>
            <a:custGeom>
              <a:avLst/>
              <a:gdLst/>
              <a:ahLst/>
              <a:cxnLst/>
              <a:rect l="l" t="t" r="r" b="b"/>
              <a:pathLst>
                <a:path w="3891280" h="3891915">
                  <a:moveTo>
                    <a:pt x="367093" y="3536048"/>
                  </a:moveTo>
                  <a:lnTo>
                    <a:pt x="146837" y="3536048"/>
                  </a:lnTo>
                  <a:lnTo>
                    <a:pt x="146837" y="3751948"/>
                  </a:lnTo>
                  <a:lnTo>
                    <a:pt x="367093" y="3751948"/>
                  </a:lnTo>
                  <a:lnTo>
                    <a:pt x="367093" y="3536048"/>
                  </a:lnTo>
                  <a:close/>
                </a:path>
                <a:path w="3891280" h="3891915">
                  <a:moveTo>
                    <a:pt x="513930" y="3383280"/>
                  </a:moveTo>
                  <a:lnTo>
                    <a:pt x="0" y="3383280"/>
                  </a:lnTo>
                  <a:lnTo>
                    <a:pt x="0" y="3459480"/>
                  </a:lnTo>
                  <a:lnTo>
                    <a:pt x="0" y="3827780"/>
                  </a:lnTo>
                  <a:lnTo>
                    <a:pt x="0" y="3891280"/>
                  </a:lnTo>
                  <a:lnTo>
                    <a:pt x="513930" y="3891280"/>
                  </a:lnTo>
                  <a:lnTo>
                    <a:pt x="513930" y="3828148"/>
                  </a:lnTo>
                  <a:lnTo>
                    <a:pt x="513930" y="3827780"/>
                  </a:lnTo>
                  <a:lnTo>
                    <a:pt x="513930" y="3459848"/>
                  </a:lnTo>
                  <a:lnTo>
                    <a:pt x="440512" y="3459848"/>
                  </a:lnTo>
                  <a:lnTo>
                    <a:pt x="440512" y="3827780"/>
                  </a:lnTo>
                  <a:lnTo>
                    <a:pt x="73431" y="3827780"/>
                  </a:lnTo>
                  <a:lnTo>
                    <a:pt x="73431" y="3459480"/>
                  </a:lnTo>
                  <a:lnTo>
                    <a:pt x="513930" y="3459480"/>
                  </a:lnTo>
                  <a:lnTo>
                    <a:pt x="513930" y="3383280"/>
                  </a:lnTo>
                  <a:close/>
                </a:path>
                <a:path w="3891280" h="3891915">
                  <a:moveTo>
                    <a:pt x="660768" y="3612248"/>
                  </a:moveTo>
                  <a:lnTo>
                    <a:pt x="587349" y="3612248"/>
                  </a:lnTo>
                  <a:lnTo>
                    <a:pt x="587349" y="3764648"/>
                  </a:lnTo>
                  <a:lnTo>
                    <a:pt x="660768" y="3764648"/>
                  </a:lnTo>
                  <a:lnTo>
                    <a:pt x="660768" y="3612248"/>
                  </a:lnTo>
                  <a:close/>
                </a:path>
                <a:path w="3891280" h="3891915">
                  <a:moveTo>
                    <a:pt x="734174" y="3828148"/>
                  </a:moveTo>
                  <a:lnTo>
                    <a:pt x="660768" y="3828148"/>
                  </a:lnTo>
                  <a:lnTo>
                    <a:pt x="587349" y="3828148"/>
                  </a:lnTo>
                  <a:lnTo>
                    <a:pt x="587349" y="3891648"/>
                  </a:lnTo>
                  <a:lnTo>
                    <a:pt x="660768" y="3891648"/>
                  </a:lnTo>
                  <a:lnTo>
                    <a:pt x="734174" y="3891648"/>
                  </a:lnTo>
                  <a:lnTo>
                    <a:pt x="734174" y="3828148"/>
                  </a:lnTo>
                  <a:close/>
                </a:path>
                <a:path w="3891280" h="3891915">
                  <a:moveTo>
                    <a:pt x="1027849" y="3395980"/>
                  </a:moveTo>
                  <a:lnTo>
                    <a:pt x="954430" y="3395980"/>
                  </a:lnTo>
                  <a:lnTo>
                    <a:pt x="954430" y="3243580"/>
                  </a:lnTo>
                  <a:lnTo>
                    <a:pt x="881011" y="3243580"/>
                  </a:lnTo>
                  <a:lnTo>
                    <a:pt x="881011" y="3027680"/>
                  </a:lnTo>
                  <a:lnTo>
                    <a:pt x="807605" y="3027680"/>
                  </a:lnTo>
                  <a:lnTo>
                    <a:pt x="807605" y="3243580"/>
                  </a:lnTo>
                  <a:lnTo>
                    <a:pt x="807605" y="3395980"/>
                  </a:lnTo>
                  <a:lnTo>
                    <a:pt x="807605" y="3548380"/>
                  </a:lnTo>
                  <a:lnTo>
                    <a:pt x="807605" y="3688080"/>
                  </a:lnTo>
                  <a:lnTo>
                    <a:pt x="807605" y="3764648"/>
                  </a:lnTo>
                  <a:lnTo>
                    <a:pt x="734187" y="3764648"/>
                  </a:lnTo>
                  <a:lnTo>
                    <a:pt x="734187" y="3840848"/>
                  </a:lnTo>
                  <a:lnTo>
                    <a:pt x="807605" y="3840848"/>
                  </a:lnTo>
                  <a:lnTo>
                    <a:pt x="807605" y="3891280"/>
                  </a:lnTo>
                  <a:lnTo>
                    <a:pt x="954430" y="3891280"/>
                  </a:lnTo>
                  <a:lnTo>
                    <a:pt x="954430" y="3840480"/>
                  </a:lnTo>
                  <a:lnTo>
                    <a:pt x="881011" y="3840480"/>
                  </a:lnTo>
                  <a:lnTo>
                    <a:pt x="881011" y="3688080"/>
                  </a:lnTo>
                  <a:lnTo>
                    <a:pt x="954430" y="3688080"/>
                  </a:lnTo>
                  <a:lnTo>
                    <a:pt x="954430" y="3548380"/>
                  </a:lnTo>
                  <a:lnTo>
                    <a:pt x="1027849" y="3548380"/>
                  </a:lnTo>
                  <a:lnTo>
                    <a:pt x="1027849" y="3395980"/>
                  </a:lnTo>
                  <a:close/>
                </a:path>
                <a:path w="3891280" h="3891915">
                  <a:moveTo>
                    <a:pt x="1174686" y="3764648"/>
                  </a:moveTo>
                  <a:lnTo>
                    <a:pt x="1101267" y="3764648"/>
                  </a:lnTo>
                  <a:lnTo>
                    <a:pt x="1101267" y="3764280"/>
                  </a:lnTo>
                  <a:lnTo>
                    <a:pt x="1027849" y="3764280"/>
                  </a:lnTo>
                  <a:lnTo>
                    <a:pt x="1027849" y="3688080"/>
                  </a:lnTo>
                  <a:lnTo>
                    <a:pt x="954430" y="3688080"/>
                  </a:lnTo>
                  <a:lnTo>
                    <a:pt x="954430" y="3764280"/>
                  </a:lnTo>
                  <a:lnTo>
                    <a:pt x="954430" y="3840480"/>
                  </a:lnTo>
                  <a:lnTo>
                    <a:pt x="1027849" y="3840480"/>
                  </a:lnTo>
                  <a:lnTo>
                    <a:pt x="1027849" y="3891280"/>
                  </a:lnTo>
                  <a:lnTo>
                    <a:pt x="1101267" y="3891280"/>
                  </a:lnTo>
                  <a:lnTo>
                    <a:pt x="1101267" y="3891648"/>
                  </a:lnTo>
                  <a:lnTo>
                    <a:pt x="1174686" y="3891648"/>
                  </a:lnTo>
                  <a:lnTo>
                    <a:pt x="1174686" y="3764648"/>
                  </a:lnTo>
                  <a:close/>
                </a:path>
                <a:path w="3891280" h="3891915">
                  <a:moveTo>
                    <a:pt x="1394942" y="3764648"/>
                  </a:moveTo>
                  <a:lnTo>
                    <a:pt x="1321523" y="3764648"/>
                  </a:lnTo>
                  <a:lnTo>
                    <a:pt x="1248105" y="3764648"/>
                  </a:lnTo>
                  <a:lnTo>
                    <a:pt x="1248105" y="3891648"/>
                  </a:lnTo>
                  <a:lnTo>
                    <a:pt x="1321523" y="3891648"/>
                  </a:lnTo>
                  <a:lnTo>
                    <a:pt x="1394942" y="3891648"/>
                  </a:lnTo>
                  <a:lnTo>
                    <a:pt x="1394942" y="3764648"/>
                  </a:lnTo>
                  <a:close/>
                </a:path>
                <a:path w="3891280" h="3891915">
                  <a:moveTo>
                    <a:pt x="1688617" y="3764648"/>
                  </a:moveTo>
                  <a:lnTo>
                    <a:pt x="1615198" y="3764648"/>
                  </a:lnTo>
                  <a:lnTo>
                    <a:pt x="1615198" y="3764280"/>
                  </a:lnTo>
                  <a:lnTo>
                    <a:pt x="1541780" y="3764280"/>
                  </a:lnTo>
                  <a:lnTo>
                    <a:pt x="1541780" y="3688080"/>
                  </a:lnTo>
                  <a:lnTo>
                    <a:pt x="1468361" y="3688080"/>
                  </a:lnTo>
                  <a:lnTo>
                    <a:pt x="1468361" y="3764280"/>
                  </a:lnTo>
                  <a:lnTo>
                    <a:pt x="1468361" y="3891280"/>
                  </a:lnTo>
                  <a:lnTo>
                    <a:pt x="1615198" y="3891280"/>
                  </a:lnTo>
                  <a:lnTo>
                    <a:pt x="1615198" y="3840848"/>
                  </a:lnTo>
                  <a:lnTo>
                    <a:pt x="1688617" y="3840848"/>
                  </a:lnTo>
                  <a:lnTo>
                    <a:pt x="1688617" y="3764648"/>
                  </a:lnTo>
                  <a:close/>
                </a:path>
                <a:path w="3891280" h="3891915">
                  <a:moveTo>
                    <a:pt x="1982279" y="3764280"/>
                  </a:moveTo>
                  <a:lnTo>
                    <a:pt x="1908860" y="3764280"/>
                  </a:lnTo>
                  <a:lnTo>
                    <a:pt x="1908860" y="3611880"/>
                  </a:lnTo>
                  <a:lnTo>
                    <a:pt x="1908860" y="3548380"/>
                  </a:lnTo>
                  <a:lnTo>
                    <a:pt x="1835442" y="3548380"/>
                  </a:lnTo>
                  <a:lnTo>
                    <a:pt x="1835442" y="3395980"/>
                  </a:lnTo>
                  <a:lnTo>
                    <a:pt x="1835442" y="3243580"/>
                  </a:lnTo>
                  <a:lnTo>
                    <a:pt x="1762036" y="3243580"/>
                  </a:lnTo>
                  <a:lnTo>
                    <a:pt x="1762036" y="3180080"/>
                  </a:lnTo>
                  <a:lnTo>
                    <a:pt x="1688617" y="3180080"/>
                  </a:lnTo>
                  <a:lnTo>
                    <a:pt x="1688617" y="3243580"/>
                  </a:lnTo>
                  <a:lnTo>
                    <a:pt x="1688604" y="3395980"/>
                  </a:lnTo>
                  <a:lnTo>
                    <a:pt x="1762036" y="3395980"/>
                  </a:lnTo>
                  <a:lnTo>
                    <a:pt x="1762036" y="3548380"/>
                  </a:lnTo>
                  <a:lnTo>
                    <a:pt x="1762036" y="3611880"/>
                  </a:lnTo>
                  <a:lnTo>
                    <a:pt x="1835442" y="3611880"/>
                  </a:lnTo>
                  <a:lnTo>
                    <a:pt x="1835442" y="3764280"/>
                  </a:lnTo>
                  <a:lnTo>
                    <a:pt x="1835442" y="3764648"/>
                  </a:lnTo>
                  <a:lnTo>
                    <a:pt x="1762036" y="3764648"/>
                  </a:lnTo>
                  <a:lnTo>
                    <a:pt x="1762036" y="3891648"/>
                  </a:lnTo>
                  <a:lnTo>
                    <a:pt x="1835442" y="3891648"/>
                  </a:lnTo>
                  <a:lnTo>
                    <a:pt x="1835442" y="3840480"/>
                  </a:lnTo>
                  <a:lnTo>
                    <a:pt x="1908860" y="3840480"/>
                  </a:lnTo>
                  <a:lnTo>
                    <a:pt x="1908860" y="3891280"/>
                  </a:lnTo>
                  <a:lnTo>
                    <a:pt x="1982279" y="3891280"/>
                  </a:lnTo>
                  <a:lnTo>
                    <a:pt x="1982279" y="3840480"/>
                  </a:lnTo>
                  <a:lnTo>
                    <a:pt x="1982279" y="3764280"/>
                  </a:lnTo>
                  <a:close/>
                </a:path>
                <a:path w="3891280" h="3891915">
                  <a:moveTo>
                    <a:pt x="2129104" y="3840848"/>
                  </a:moveTo>
                  <a:lnTo>
                    <a:pt x="2055698" y="3840848"/>
                  </a:lnTo>
                  <a:lnTo>
                    <a:pt x="2055698" y="3891648"/>
                  </a:lnTo>
                  <a:lnTo>
                    <a:pt x="2129104" y="3891648"/>
                  </a:lnTo>
                  <a:lnTo>
                    <a:pt x="2129104" y="3840848"/>
                  </a:lnTo>
                  <a:close/>
                </a:path>
                <a:path w="3891280" h="3891915">
                  <a:moveTo>
                    <a:pt x="2275941" y="3688448"/>
                  </a:moveTo>
                  <a:lnTo>
                    <a:pt x="2202535" y="3688448"/>
                  </a:lnTo>
                  <a:lnTo>
                    <a:pt x="2202535" y="3764648"/>
                  </a:lnTo>
                  <a:lnTo>
                    <a:pt x="2129117" y="3764648"/>
                  </a:lnTo>
                  <a:lnTo>
                    <a:pt x="2129117" y="3891648"/>
                  </a:lnTo>
                  <a:lnTo>
                    <a:pt x="2202535" y="3891648"/>
                  </a:lnTo>
                  <a:lnTo>
                    <a:pt x="2275941" y="3891648"/>
                  </a:lnTo>
                  <a:lnTo>
                    <a:pt x="2275941" y="3688448"/>
                  </a:lnTo>
                  <a:close/>
                </a:path>
                <a:path w="3891280" h="3891915">
                  <a:moveTo>
                    <a:pt x="2569629" y="3764280"/>
                  </a:moveTo>
                  <a:lnTo>
                    <a:pt x="2496210" y="3764280"/>
                  </a:lnTo>
                  <a:lnTo>
                    <a:pt x="2496210" y="3688080"/>
                  </a:lnTo>
                  <a:lnTo>
                    <a:pt x="2422779" y="3688080"/>
                  </a:lnTo>
                  <a:lnTo>
                    <a:pt x="2422779" y="3611880"/>
                  </a:lnTo>
                  <a:lnTo>
                    <a:pt x="2349373" y="3611880"/>
                  </a:lnTo>
                  <a:lnTo>
                    <a:pt x="2349373" y="3688080"/>
                  </a:lnTo>
                  <a:lnTo>
                    <a:pt x="2349373" y="3764280"/>
                  </a:lnTo>
                  <a:lnTo>
                    <a:pt x="2349373" y="3840480"/>
                  </a:lnTo>
                  <a:lnTo>
                    <a:pt x="2349373" y="3891280"/>
                  </a:lnTo>
                  <a:lnTo>
                    <a:pt x="2496210" y="3891280"/>
                  </a:lnTo>
                  <a:lnTo>
                    <a:pt x="2496210" y="3840480"/>
                  </a:lnTo>
                  <a:lnTo>
                    <a:pt x="2569629" y="3840480"/>
                  </a:lnTo>
                  <a:lnTo>
                    <a:pt x="2569629" y="3764280"/>
                  </a:lnTo>
                  <a:close/>
                </a:path>
                <a:path w="3891280" h="3891915">
                  <a:moveTo>
                    <a:pt x="2716453" y="3840848"/>
                  </a:moveTo>
                  <a:lnTo>
                    <a:pt x="2643047" y="3840848"/>
                  </a:lnTo>
                  <a:lnTo>
                    <a:pt x="2643047" y="3891648"/>
                  </a:lnTo>
                  <a:lnTo>
                    <a:pt x="2716453" y="3891648"/>
                  </a:lnTo>
                  <a:lnTo>
                    <a:pt x="2716453" y="3840848"/>
                  </a:lnTo>
                  <a:close/>
                </a:path>
                <a:path w="3891280" h="3891915">
                  <a:moveTo>
                    <a:pt x="3597465" y="3764280"/>
                  </a:moveTo>
                  <a:lnTo>
                    <a:pt x="3524046" y="3764280"/>
                  </a:lnTo>
                  <a:lnTo>
                    <a:pt x="3524046" y="3548380"/>
                  </a:lnTo>
                  <a:lnTo>
                    <a:pt x="3450628" y="3548380"/>
                  </a:lnTo>
                  <a:lnTo>
                    <a:pt x="3450628" y="3548748"/>
                  </a:lnTo>
                  <a:lnTo>
                    <a:pt x="3377209" y="3548748"/>
                  </a:lnTo>
                  <a:lnTo>
                    <a:pt x="3377209" y="3611880"/>
                  </a:lnTo>
                  <a:lnTo>
                    <a:pt x="3377209" y="3688080"/>
                  </a:lnTo>
                  <a:lnTo>
                    <a:pt x="3377209" y="3764280"/>
                  </a:lnTo>
                  <a:lnTo>
                    <a:pt x="3377209" y="3840480"/>
                  </a:lnTo>
                  <a:lnTo>
                    <a:pt x="3303790" y="3840480"/>
                  </a:lnTo>
                  <a:lnTo>
                    <a:pt x="3303790" y="3764280"/>
                  </a:lnTo>
                  <a:lnTo>
                    <a:pt x="3377209" y="3764280"/>
                  </a:lnTo>
                  <a:lnTo>
                    <a:pt x="3377209" y="3688080"/>
                  </a:lnTo>
                  <a:lnTo>
                    <a:pt x="3303790" y="3688080"/>
                  </a:lnTo>
                  <a:lnTo>
                    <a:pt x="3303790" y="3611880"/>
                  </a:lnTo>
                  <a:lnTo>
                    <a:pt x="3377209" y="3611880"/>
                  </a:lnTo>
                  <a:lnTo>
                    <a:pt x="3377209" y="3548748"/>
                  </a:lnTo>
                  <a:lnTo>
                    <a:pt x="3377209" y="3548380"/>
                  </a:lnTo>
                  <a:lnTo>
                    <a:pt x="3303790" y="3548380"/>
                  </a:lnTo>
                  <a:lnTo>
                    <a:pt x="3303790" y="3319780"/>
                  </a:lnTo>
                  <a:lnTo>
                    <a:pt x="3303790" y="3243580"/>
                  </a:lnTo>
                  <a:lnTo>
                    <a:pt x="3230372" y="3243580"/>
                  </a:lnTo>
                  <a:lnTo>
                    <a:pt x="3230372" y="3180080"/>
                  </a:lnTo>
                  <a:lnTo>
                    <a:pt x="3156953" y="3180080"/>
                  </a:lnTo>
                  <a:lnTo>
                    <a:pt x="3156953" y="3243580"/>
                  </a:lnTo>
                  <a:lnTo>
                    <a:pt x="3156953" y="3319780"/>
                  </a:lnTo>
                  <a:lnTo>
                    <a:pt x="3230372" y="3319780"/>
                  </a:lnTo>
                  <a:lnTo>
                    <a:pt x="3230372" y="3548380"/>
                  </a:lnTo>
                  <a:lnTo>
                    <a:pt x="3230372" y="3611880"/>
                  </a:lnTo>
                  <a:lnTo>
                    <a:pt x="3230372" y="3688080"/>
                  </a:lnTo>
                  <a:lnTo>
                    <a:pt x="3230372" y="3764280"/>
                  </a:lnTo>
                  <a:lnTo>
                    <a:pt x="3230372" y="3840480"/>
                  </a:lnTo>
                  <a:lnTo>
                    <a:pt x="3156953" y="3840480"/>
                  </a:lnTo>
                  <a:lnTo>
                    <a:pt x="3156953" y="3764280"/>
                  </a:lnTo>
                  <a:lnTo>
                    <a:pt x="3083534" y="3764280"/>
                  </a:lnTo>
                  <a:lnTo>
                    <a:pt x="3083534" y="3764648"/>
                  </a:lnTo>
                  <a:lnTo>
                    <a:pt x="3010128" y="3764648"/>
                  </a:lnTo>
                  <a:lnTo>
                    <a:pt x="2936697" y="3764648"/>
                  </a:lnTo>
                  <a:lnTo>
                    <a:pt x="2936697" y="3764280"/>
                  </a:lnTo>
                  <a:lnTo>
                    <a:pt x="2863291" y="3764280"/>
                  </a:lnTo>
                  <a:lnTo>
                    <a:pt x="2863291" y="3472180"/>
                  </a:lnTo>
                  <a:lnTo>
                    <a:pt x="2936697" y="3472180"/>
                  </a:lnTo>
                  <a:lnTo>
                    <a:pt x="2936697" y="3395980"/>
                  </a:lnTo>
                  <a:lnTo>
                    <a:pt x="2863291" y="3395980"/>
                  </a:lnTo>
                  <a:lnTo>
                    <a:pt x="2863291" y="3319780"/>
                  </a:lnTo>
                  <a:lnTo>
                    <a:pt x="2936697" y="3319780"/>
                  </a:lnTo>
                  <a:lnTo>
                    <a:pt x="2936697" y="3243580"/>
                  </a:lnTo>
                  <a:lnTo>
                    <a:pt x="2863291" y="3243580"/>
                  </a:lnTo>
                  <a:lnTo>
                    <a:pt x="2863291" y="3180080"/>
                  </a:lnTo>
                  <a:lnTo>
                    <a:pt x="2789872" y="3180080"/>
                  </a:lnTo>
                  <a:lnTo>
                    <a:pt x="2789872" y="3891280"/>
                  </a:lnTo>
                  <a:lnTo>
                    <a:pt x="2863291" y="3891280"/>
                  </a:lnTo>
                  <a:lnTo>
                    <a:pt x="2863291" y="3840480"/>
                  </a:lnTo>
                  <a:lnTo>
                    <a:pt x="2936697" y="3840480"/>
                  </a:lnTo>
                  <a:lnTo>
                    <a:pt x="2936697" y="3891648"/>
                  </a:lnTo>
                  <a:lnTo>
                    <a:pt x="3010128" y="3891648"/>
                  </a:lnTo>
                  <a:lnTo>
                    <a:pt x="3083534" y="3891648"/>
                  </a:lnTo>
                  <a:lnTo>
                    <a:pt x="3083534" y="3891280"/>
                  </a:lnTo>
                  <a:lnTo>
                    <a:pt x="3230372" y="3891280"/>
                  </a:lnTo>
                  <a:lnTo>
                    <a:pt x="3377209" y="3891280"/>
                  </a:lnTo>
                  <a:lnTo>
                    <a:pt x="3377209" y="3840848"/>
                  </a:lnTo>
                  <a:lnTo>
                    <a:pt x="3450628" y="3840848"/>
                  </a:lnTo>
                  <a:lnTo>
                    <a:pt x="3450628" y="3840480"/>
                  </a:lnTo>
                  <a:lnTo>
                    <a:pt x="3524046" y="3840480"/>
                  </a:lnTo>
                  <a:lnTo>
                    <a:pt x="3524046" y="3891280"/>
                  </a:lnTo>
                  <a:lnTo>
                    <a:pt x="3597465" y="3891280"/>
                  </a:lnTo>
                  <a:lnTo>
                    <a:pt x="3597465" y="3840480"/>
                  </a:lnTo>
                  <a:lnTo>
                    <a:pt x="3597465" y="3764280"/>
                  </a:lnTo>
                  <a:close/>
                </a:path>
                <a:path w="3891280" h="3891915">
                  <a:moveTo>
                    <a:pt x="3744303" y="147358"/>
                  </a:moveTo>
                  <a:lnTo>
                    <a:pt x="3524046" y="147358"/>
                  </a:lnTo>
                  <a:lnTo>
                    <a:pt x="3524046" y="367614"/>
                  </a:lnTo>
                  <a:lnTo>
                    <a:pt x="3744303" y="367614"/>
                  </a:lnTo>
                  <a:lnTo>
                    <a:pt x="3744303" y="147358"/>
                  </a:lnTo>
                  <a:close/>
                </a:path>
                <a:path w="3891280" h="3891915">
                  <a:moveTo>
                    <a:pt x="3891140" y="3764648"/>
                  </a:moveTo>
                  <a:lnTo>
                    <a:pt x="3817721" y="3764648"/>
                  </a:lnTo>
                  <a:lnTo>
                    <a:pt x="3744303" y="3764648"/>
                  </a:lnTo>
                  <a:lnTo>
                    <a:pt x="3670884" y="3764648"/>
                  </a:lnTo>
                  <a:lnTo>
                    <a:pt x="3670884" y="3891648"/>
                  </a:lnTo>
                  <a:lnTo>
                    <a:pt x="3744303" y="3891648"/>
                  </a:lnTo>
                  <a:lnTo>
                    <a:pt x="3744303" y="3840848"/>
                  </a:lnTo>
                  <a:lnTo>
                    <a:pt x="3817721" y="3840848"/>
                  </a:lnTo>
                  <a:lnTo>
                    <a:pt x="3891140" y="3840848"/>
                  </a:lnTo>
                  <a:lnTo>
                    <a:pt x="3891140" y="3764648"/>
                  </a:lnTo>
                  <a:close/>
                </a:path>
                <a:path w="3891280" h="3891915">
                  <a:moveTo>
                    <a:pt x="3891140" y="0"/>
                  </a:moveTo>
                  <a:lnTo>
                    <a:pt x="3377209" y="0"/>
                  </a:lnTo>
                  <a:lnTo>
                    <a:pt x="3377209" y="73660"/>
                  </a:lnTo>
                  <a:lnTo>
                    <a:pt x="3377209" y="440690"/>
                  </a:lnTo>
                  <a:lnTo>
                    <a:pt x="3377209" y="514350"/>
                  </a:lnTo>
                  <a:lnTo>
                    <a:pt x="3891140" y="514350"/>
                  </a:lnTo>
                  <a:lnTo>
                    <a:pt x="3891140" y="441020"/>
                  </a:lnTo>
                  <a:lnTo>
                    <a:pt x="3891140" y="440690"/>
                  </a:lnTo>
                  <a:lnTo>
                    <a:pt x="3891140" y="73939"/>
                  </a:lnTo>
                  <a:lnTo>
                    <a:pt x="3817721" y="73939"/>
                  </a:lnTo>
                  <a:lnTo>
                    <a:pt x="3817721" y="440690"/>
                  </a:lnTo>
                  <a:lnTo>
                    <a:pt x="3450628" y="440690"/>
                  </a:lnTo>
                  <a:lnTo>
                    <a:pt x="3450628" y="73660"/>
                  </a:lnTo>
                  <a:lnTo>
                    <a:pt x="3891140" y="73660"/>
                  </a:lnTo>
                  <a:lnTo>
                    <a:pt x="3891140" y="0"/>
                  </a:lnTo>
                  <a:close/>
                </a:path>
              </a:pathLst>
            </a:custGeom>
            <a:solidFill>
              <a:srgbClr val="000000"/>
            </a:solidFill>
          </p:spPr>
          <p:txBody>
            <a:bodyPr wrap="square" lIns="0" tIns="0" rIns="0" bIns="0" rtlCol="0"/>
            <a:lstStyle/>
            <a:p>
              <a:endParaRPr/>
            </a:p>
          </p:txBody>
        </p:sp>
        <p:sp>
          <p:nvSpPr>
            <p:cNvPr id="31" name="object 31"/>
            <p:cNvSpPr/>
            <p:nvPr/>
          </p:nvSpPr>
          <p:spPr>
            <a:xfrm>
              <a:off x="14282763" y="7357135"/>
              <a:ext cx="3818254" cy="876935"/>
            </a:xfrm>
            <a:custGeom>
              <a:avLst/>
              <a:gdLst/>
              <a:ahLst/>
              <a:cxnLst/>
              <a:rect l="l" t="t" r="r" b="b"/>
              <a:pathLst>
                <a:path w="3818255" h="876934">
                  <a:moveTo>
                    <a:pt x="146824" y="292100"/>
                  </a:moveTo>
                  <a:lnTo>
                    <a:pt x="0" y="292100"/>
                  </a:lnTo>
                  <a:lnTo>
                    <a:pt x="0" y="355600"/>
                  </a:lnTo>
                  <a:lnTo>
                    <a:pt x="146824" y="355600"/>
                  </a:lnTo>
                  <a:lnTo>
                    <a:pt x="146824" y="292100"/>
                  </a:lnTo>
                  <a:close/>
                </a:path>
                <a:path w="3818255" h="876934">
                  <a:moveTo>
                    <a:pt x="220243" y="355968"/>
                  </a:moveTo>
                  <a:lnTo>
                    <a:pt x="146824" y="355968"/>
                  </a:lnTo>
                  <a:lnTo>
                    <a:pt x="146824" y="432168"/>
                  </a:lnTo>
                  <a:lnTo>
                    <a:pt x="220243" y="432168"/>
                  </a:lnTo>
                  <a:lnTo>
                    <a:pt x="220243" y="355968"/>
                  </a:lnTo>
                  <a:close/>
                </a:path>
                <a:path w="3818255" h="876934">
                  <a:moveTo>
                    <a:pt x="587336" y="292468"/>
                  </a:moveTo>
                  <a:lnTo>
                    <a:pt x="513918" y="292468"/>
                  </a:lnTo>
                  <a:lnTo>
                    <a:pt x="513918" y="355968"/>
                  </a:lnTo>
                  <a:lnTo>
                    <a:pt x="440499" y="355968"/>
                  </a:lnTo>
                  <a:lnTo>
                    <a:pt x="367080" y="355968"/>
                  </a:lnTo>
                  <a:lnTo>
                    <a:pt x="367080" y="432168"/>
                  </a:lnTo>
                  <a:lnTo>
                    <a:pt x="440499" y="432168"/>
                  </a:lnTo>
                  <a:lnTo>
                    <a:pt x="513918" y="432168"/>
                  </a:lnTo>
                  <a:lnTo>
                    <a:pt x="513918" y="660768"/>
                  </a:lnTo>
                  <a:lnTo>
                    <a:pt x="587336" y="660768"/>
                  </a:lnTo>
                  <a:lnTo>
                    <a:pt x="587336" y="292468"/>
                  </a:lnTo>
                  <a:close/>
                </a:path>
                <a:path w="3818255" h="876934">
                  <a:moveTo>
                    <a:pt x="660742" y="724268"/>
                  </a:moveTo>
                  <a:lnTo>
                    <a:pt x="587336" y="724268"/>
                  </a:lnTo>
                  <a:lnTo>
                    <a:pt x="513918" y="724268"/>
                  </a:lnTo>
                  <a:lnTo>
                    <a:pt x="513918" y="876668"/>
                  </a:lnTo>
                  <a:lnTo>
                    <a:pt x="587336" y="876668"/>
                  </a:lnTo>
                  <a:lnTo>
                    <a:pt x="587336" y="800468"/>
                  </a:lnTo>
                  <a:lnTo>
                    <a:pt x="660742" y="800468"/>
                  </a:lnTo>
                  <a:lnTo>
                    <a:pt x="660742" y="724268"/>
                  </a:lnTo>
                  <a:close/>
                </a:path>
                <a:path w="3818255" h="876934">
                  <a:moveTo>
                    <a:pt x="734174" y="432168"/>
                  </a:moveTo>
                  <a:lnTo>
                    <a:pt x="660755" y="432168"/>
                  </a:lnTo>
                  <a:lnTo>
                    <a:pt x="660755" y="660768"/>
                  </a:lnTo>
                  <a:lnTo>
                    <a:pt x="734174" y="660768"/>
                  </a:lnTo>
                  <a:lnTo>
                    <a:pt x="734174" y="432168"/>
                  </a:lnTo>
                  <a:close/>
                </a:path>
                <a:path w="3818255" h="876934">
                  <a:moveTo>
                    <a:pt x="1027836" y="292468"/>
                  </a:moveTo>
                  <a:lnTo>
                    <a:pt x="954417" y="292468"/>
                  </a:lnTo>
                  <a:lnTo>
                    <a:pt x="954417" y="432168"/>
                  </a:lnTo>
                  <a:lnTo>
                    <a:pt x="1027836" y="432168"/>
                  </a:lnTo>
                  <a:lnTo>
                    <a:pt x="1027836" y="292468"/>
                  </a:lnTo>
                  <a:close/>
                </a:path>
                <a:path w="3818255" h="876934">
                  <a:moveTo>
                    <a:pt x="1468335" y="660768"/>
                  </a:moveTo>
                  <a:lnTo>
                    <a:pt x="1394929" y="660768"/>
                  </a:lnTo>
                  <a:lnTo>
                    <a:pt x="1394929" y="660400"/>
                  </a:lnTo>
                  <a:lnTo>
                    <a:pt x="1321511" y="660400"/>
                  </a:lnTo>
                  <a:lnTo>
                    <a:pt x="1321511" y="584200"/>
                  </a:lnTo>
                  <a:lnTo>
                    <a:pt x="1248092" y="584200"/>
                  </a:lnTo>
                  <a:lnTo>
                    <a:pt x="1248092" y="660400"/>
                  </a:lnTo>
                  <a:lnTo>
                    <a:pt x="1174673" y="660400"/>
                  </a:lnTo>
                  <a:lnTo>
                    <a:pt x="1174673" y="584200"/>
                  </a:lnTo>
                  <a:lnTo>
                    <a:pt x="1101255" y="584200"/>
                  </a:lnTo>
                  <a:lnTo>
                    <a:pt x="1101255" y="660400"/>
                  </a:lnTo>
                  <a:lnTo>
                    <a:pt x="1101255" y="660768"/>
                  </a:lnTo>
                  <a:lnTo>
                    <a:pt x="1027836" y="660768"/>
                  </a:lnTo>
                  <a:lnTo>
                    <a:pt x="954417" y="660768"/>
                  </a:lnTo>
                  <a:lnTo>
                    <a:pt x="954417" y="800468"/>
                  </a:lnTo>
                  <a:lnTo>
                    <a:pt x="1027836" y="800468"/>
                  </a:lnTo>
                  <a:lnTo>
                    <a:pt x="1027836" y="724268"/>
                  </a:lnTo>
                  <a:lnTo>
                    <a:pt x="1101255" y="724268"/>
                  </a:lnTo>
                  <a:lnTo>
                    <a:pt x="1101255" y="800100"/>
                  </a:lnTo>
                  <a:lnTo>
                    <a:pt x="1174673" y="800100"/>
                  </a:lnTo>
                  <a:lnTo>
                    <a:pt x="1174673" y="723900"/>
                  </a:lnTo>
                  <a:lnTo>
                    <a:pt x="1248092" y="723900"/>
                  </a:lnTo>
                  <a:lnTo>
                    <a:pt x="1321511" y="723900"/>
                  </a:lnTo>
                  <a:lnTo>
                    <a:pt x="1321511" y="800100"/>
                  </a:lnTo>
                  <a:lnTo>
                    <a:pt x="1394929" y="800100"/>
                  </a:lnTo>
                  <a:lnTo>
                    <a:pt x="1394929" y="724268"/>
                  </a:lnTo>
                  <a:lnTo>
                    <a:pt x="1468335" y="724268"/>
                  </a:lnTo>
                  <a:lnTo>
                    <a:pt x="1468335" y="660768"/>
                  </a:lnTo>
                  <a:close/>
                </a:path>
                <a:path w="3818255" h="876934">
                  <a:moveTo>
                    <a:pt x="1468348" y="355968"/>
                  </a:moveTo>
                  <a:lnTo>
                    <a:pt x="1394929" y="355968"/>
                  </a:lnTo>
                  <a:lnTo>
                    <a:pt x="1394929" y="431800"/>
                  </a:lnTo>
                  <a:lnTo>
                    <a:pt x="1321511" y="431800"/>
                  </a:lnTo>
                  <a:lnTo>
                    <a:pt x="1321511" y="355600"/>
                  </a:lnTo>
                  <a:lnTo>
                    <a:pt x="1394929" y="355600"/>
                  </a:lnTo>
                  <a:lnTo>
                    <a:pt x="1394929" y="292100"/>
                  </a:lnTo>
                  <a:lnTo>
                    <a:pt x="1321511" y="292100"/>
                  </a:lnTo>
                  <a:lnTo>
                    <a:pt x="1321511" y="63500"/>
                  </a:lnTo>
                  <a:lnTo>
                    <a:pt x="1248092" y="63500"/>
                  </a:lnTo>
                  <a:lnTo>
                    <a:pt x="1248092" y="292100"/>
                  </a:lnTo>
                  <a:lnTo>
                    <a:pt x="1248092" y="355600"/>
                  </a:lnTo>
                  <a:lnTo>
                    <a:pt x="1248092" y="355968"/>
                  </a:lnTo>
                  <a:lnTo>
                    <a:pt x="1174673" y="355968"/>
                  </a:lnTo>
                  <a:lnTo>
                    <a:pt x="1174673" y="432168"/>
                  </a:lnTo>
                  <a:lnTo>
                    <a:pt x="1248092" y="432168"/>
                  </a:lnTo>
                  <a:lnTo>
                    <a:pt x="1248092" y="508000"/>
                  </a:lnTo>
                  <a:lnTo>
                    <a:pt x="1394929" y="508000"/>
                  </a:lnTo>
                  <a:lnTo>
                    <a:pt x="1394929" y="584568"/>
                  </a:lnTo>
                  <a:lnTo>
                    <a:pt x="1468348" y="584568"/>
                  </a:lnTo>
                  <a:lnTo>
                    <a:pt x="1468348" y="355968"/>
                  </a:lnTo>
                  <a:close/>
                </a:path>
                <a:path w="3818255" h="876934">
                  <a:moveTo>
                    <a:pt x="1688592" y="800468"/>
                  </a:moveTo>
                  <a:lnTo>
                    <a:pt x="1615173" y="800468"/>
                  </a:lnTo>
                  <a:lnTo>
                    <a:pt x="1615173" y="876668"/>
                  </a:lnTo>
                  <a:lnTo>
                    <a:pt x="1688592" y="876668"/>
                  </a:lnTo>
                  <a:lnTo>
                    <a:pt x="1688592" y="800468"/>
                  </a:lnTo>
                  <a:close/>
                </a:path>
                <a:path w="3818255" h="876934">
                  <a:moveTo>
                    <a:pt x="1688604" y="584200"/>
                  </a:moveTo>
                  <a:lnTo>
                    <a:pt x="1615173" y="584200"/>
                  </a:lnTo>
                  <a:lnTo>
                    <a:pt x="1615173" y="508000"/>
                  </a:lnTo>
                  <a:lnTo>
                    <a:pt x="1541767" y="508000"/>
                  </a:lnTo>
                  <a:lnTo>
                    <a:pt x="1541767" y="584200"/>
                  </a:lnTo>
                  <a:lnTo>
                    <a:pt x="1541767" y="723900"/>
                  </a:lnTo>
                  <a:lnTo>
                    <a:pt x="1688604" y="723900"/>
                  </a:lnTo>
                  <a:lnTo>
                    <a:pt x="1688604" y="584200"/>
                  </a:lnTo>
                  <a:close/>
                </a:path>
                <a:path w="3818255" h="876934">
                  <a:moveTo>
                    <a:pt x="1908848" y="508368"/>
                  </a:moveTo>
                  <a:lnTo>
                    <a:pt x="1835429" y="508368"/>
                  </a:lnTo>
                  <a:lnTo>
                    <a:pt x="1835429" y="584568"/>
                  </a:lnTo>
                  <a:lnTo>
                    <a:pt x="1908848" y="584568"/>
                  </a:lnTo>
                  <a:lnTo>
                    <a:pt x="1908848" y="508368"/>
                  </a:lnTo>
                  <a:close/>
                </a:path>
                <a:path w="3818255" h="876934">
                  <a:moveTo>
                    <a:pt x="2275929" y="724268"/>
                  </a:moveTo>
                  <a:lnTo>
                    <a:pt x="2202510" y="724268"/>
                  </a:lnTo>
                  <a:lnTo>
                    <a:pt x="2202510" y="800468"/>
                  </a:lnTo>
                  <a:lnTo>
                    <a:pt x="2275929" y="800468"/>
                  </a:lnTo>
                  <a:lnTo>
                    <a:pt x="2275929" y="724268"/>
                  </a:lnTo>
                  <a:close/>
                </a:path>
                <a:path w="3818255" h="876934">
                  <a:moveTo>
                    <a:pt x="2496185" y="660768"/>
                  </a:moveTo>
                  <a:lnTo>
                    <a:pt x="2422779" y="660768"/>
                  </a:lnTo>
                  <a:lnTo>
                    <a:pt x="2422779" y="724268"/>
                  </a:lnTo>
                  <a:lnTo>
                    <a:pt x="2496185" y="724268"/>
                  </a:lnTo>
                  <a:lnTo>
                    <a:pt x="2496185" y="660768"/>
                  </a:lnTo>
                  <a:close/>
                </a:path>
                <a:path w="3818255" h="876934">
                  <a:moveTo>
                    <a:pt x="2569616" y="800468"/>
                  </a:moveTo>
                  <a:lnTo>
                    <a:pt x="2496197" y="800468"/>
                  </a:lnTo>
                  <a:lnTo>
                    <a:pt x="2496197" y="876668"/>
                  </a:lnTo>
                  <a:lnTo>
                    <a:pt x="2569616" y="876668"/>
                  </a:lnTo>
                  <a:lnTo>
                    <a:pt x="2569616" y="800468"/>
                  </a:lnTo>
                  <a:close/>
                </a:path>
                <a:path w="3818255" h="876934">
                  <a:moveTo>
                    <a:pt x="2716441" y="508000"/>
                  </a:moveTo>
                  <a:lnTo>
                    <a:pt x="2643022" y="508000"/>
                  </a:lnTo>
                  <a:lnTo>
                    <a:pt x="2643022" y="431800"/>
                  </a:lnTo>
                  <a:lnTo>
                    <a:pt x="2569616" y="431800"/>
                  </a:lnTo>
                  <a:lnTo>
                    <a:pt x="2496197" y="431800"/>
                  </a:lnTo>
                  <a:lnTo>
                    <a:pt x="2496197" y="355600"/>
                  </a:lnTo>
                  <a:lnTo>
                    <a:pt x="2422779" y="355600"/>
                  </a:lnTo>
                  <a:lnTo>
                    <a:pt x="2422779" y="292100"/>
                  </a:lnTo>
                  <a:lnTo>
                    <a:pt x="2349347" y="292100"/>
                  </a:lnTo>
                  <a:lnTo>
                    <a:pt x="2349347" y="355600"/>
                  </a:lnTo>
                  <a:lnTo>
                    <a:pt x="2349347" y="355968"/>
                  </a:lnTo>
                  <a:lnTo>
                    <a:pt x="2275941" y="355968"/>
                  </a:lnTo>
                  <a:lnTo>
                    <a:pt x="2275941" y="508368"/>
                  </a:lnTo>
                  <a:lnTo>
                    <a:pt x="2275941" y="584200"/>
                  </a:lnTo>
                  <a:lnTo>
                    <a:pt x="2202510" y="584200"/>
                  </a:lnTo>
                  <a:lnTo>
                    <a:pt x="2202510" y="508368"/>
                  </a:lnTo>
                  <a:lnTo>
                    <a:pt x="2275941" y="508368"/>
                  </a:lnTo>
                  <a:lnTo>
                    <a:pt x="2275941" y="355968"/>
                  </a:lnTo>
                  <a:lnTo>
                    <a:pt x="2202510" y="355968"/>
                  </a:lnTo>
                  <a:lnTo>
                    <a:pt x="2202510" y="431800"/>
                  </a:lnTo>
                  <a:lnTo>
                    <a:pt x="2129104" y="431800"/>
                  </a:lnTo>
                  <a:lnTo>
                    <a:pt x="2055685" y="431800"/>
                  </a:lnTo>
                  <a:lnTo>
                    <a:pt x="2055685" y="292100"/>
                  </a:lnTo>
                  <a:lnTo>
                    <a:pt x="1982266" y="292100"/>
                  </a:lnTo>
                  <a:lnTo>
                    <a:pt x="1982266" y="215900"/>
                  </a:lnTo>
                  <a:lnTo>
                    <a:pt x="1908848" y="215900"/>
                  </a:lnTo>
                  <a:lnTo>
                    <a:pt x="1908848" y="292100"/>
                  </a:lnTo>
                  <a:lnTo>
                    <a:pt x="1908848" y="292468"/>
                  </a:lnTo>
                  <a:lnTo>
                    <a:pt x="1835429" y="292468"/>
                  </a:lnTo>
                  <a:lnTo>
                    <a:pt x="1762010" y="292468"/>
                  </a:lnTo>
                  <a:lnTo>
                    <a:pt x="1762010" y="432168"/>
                  </a:lnTo>
                  <a:lnTo>
                    <a:pt x="1835429" y="432168"/>
                  </a:lnTo>
                  <a:lnTo>
                    <a:pt x="1908848" y="432168"/>
                  </a:lnTo>
                  <a:lnTo>
                    <a:pt x="1908848" y="431800"/>
                  </a:lnTo>
                  <a:lnTo>
                    <a:pt x="1982266" y="431800"/>
                  </a:lnTo>
                  <a:lnTo>
                    <a:pt x="1982266" y="660400"/>
                  </a:lnTo>
                  <a:lnTo>
                    <a:pt x="1982266" y="660768"/>
                  </a:lnTo>
                  <a:lnTo>
                    <a:pt x="1908848" y="660768"/>
                  </a:lnTo>
                  <a:lnTo>
                    <a:pt x="1835429" y="660768"/>
                  </a:lnTo>
                  <a:lnTo>
                    <a:pt x="1835429" y="800468"/>
                  </a:lnTo>
                  <a:lnTo>
                    <a:pt x="1908848" y="800468"/>
                  </a:lnTo>
                  <a:lnTo>
                    <a:pt x="1908848" y="724268"/>
                  </a:lnTo>
                  <a:lnTo>
                    <a:pt x="1982266" y="724268"/>
                  </a:lnTo>
                  <a:lnTo>
                    <a:pt x="1982266" y="800100"/>
                  </a:lnTo>
                  <a:lnTo>
                    <a:pt x="2129104" y="800100"/>
                  </a:lnTo>
                  <a:lnTo>
                    <a:pt x="2129104" y="723900"/>
                  </a:lnTo>
                  <a:lnTo>
                    <a:pt x="2055685" y="723900"/>
                  </a:lnTo>
                  <a:lnTo>
                    <a:pt x="2055685" y="660400"/>
                  </a:lnTo>
                  <a:lnTo>
                    <a:pt x="2129104" y="660400"/>
                  </a:lnTo>
                  <a:lnTo>
                    <a:pt x="2275941" y="660400"/>
                  </a:lnTo>
                  <a:lnTo>
                    <a:pt x="2275941" y="660768"/>
                  </a:lnTo>
                  <a:lnTo>
                    <a:pt x="2349347" y="660768"/>
                  </a:lnTo>
                  <a:lnTo>
                    <a:pt x="2349347" y="508000"/>
                  </a:lnTo>
                  <a:lnTo>
                    <a:pt x="2496197" y="508000"/>
                  </a:lnTo>
                  <a:lnTo>
                    <a:pt x="2496197" y="723900"/>
                  </a:lnTo>
                  <a:lnTo>
                    <a:pt x="2569616" y="723900"/>
                  </a:lnTo>
                  <a:lnTo>
                    <a:pt x="2569616" y="660400"/>
                  </a:lnTo>
                  <a:lnTo>
                    <a:pt x="2643022" y="660400"/>
                  </a:lnTo>
                  <a:lnTo>
                    <a:pt x="2643022" y="584200"/>
                  </a:lnTo>
                  <a:lnTo>
                    <a:pt x="2716441" y="584200"/>
                  </a:lnTo>
                  <a:lnTo>
                    <a:pt x="2716441" y="508000"/>
                  </a:lnTo>
                  <a:close/>
                </a:path>
                <a:path w="3818255" h="876934">
                  <a:moveTo>
                    <a:pt x="2936684" y="724268"/>
                  </a:moveTo>
                  <a:lnTo>
                    <a:pt x="2863265" y="724268"/>
                  </a:lnTo>
                  <a:lnTo>
                    <a:pt x="2863265" y="800468"/>
                  </a:lnTo>
                  <a:lnTo>
                    <a:pt x="2936684" y="800468"/>
                  </a:lnTo>
                  <a:lnTo>
                    <a:pt x="2936684" y="724268"/>
                  </a:lnTo>
                  <a:close/>
                </a:path>
                <a:path w="3818255" h="876934">
                  <a:moveTo>
                    <a:pt x="2936697" y="140068"/>
                  </a:moveTo>
                  <a:lnTo>
                    <a:pt x="2863265" y="140068"/>
                  </a:lnTo>
                  <a:lnTo>
                    <a:pt x="2863265" y="508368"/>
                  </a:lnTo>
                  <a:lnTo>
                    <a:pt x="2936697" y="508368"/>
                  </a:lnTo>
                  <a:lnTo>
                    <a:pt x="2936697" y="140068"/>
                  </a:lnTo>
                  <a:close/>
                </a:path>
                <a:path w="3818255" h="876934">
                  <a:moveTo>
                    <a:pt x="3156940" y="584200"/>
                  </a:moveTo>
                  <a:lnTo>
                    <a:pt x="3083522" y="584200"/>
                  </a:lnTo>
                  <a:lnTo>
                    <a:pt x="3083522" y="431800"/>
                  </a:lnTo>
                  <a:lnTo>
                    <a:pt x="3010103" y="431800"/>
                  </a:lnTo>
                  <a:lnTo>
                    <a:pt x="3010103" y="584200"/>
                  </a:lnTo>
                  <a:lnTo>
                    <a:pt x="3010103" y="584568"/>
                  </a:lnTo>
                  <a:lnTo>
                    <a:pt x="2936697" y="584568"/>
                  </a:lnTo>
                  <a:lnTo>
                    <a:pt x="2936697" y="660768"/>
                  </a:lnTo>
                  <a:lnTo>
                    <a:pt x="3010103" y="660768"/>
                  </a:lnTo>
                  <a:lnTo>
                    <a:pt x="3010103" y="723900"/>
                  </a:lnTo>
                  <a:lnTo>
                    <a:pt x="3010103" y="800100"/>
                  </a:lnTo>
                  <a:lnTo>
                    <a:pt x="3156940" y="800100"/>
                  </a:lnTo>
                  <a:lnTo>
                    <a:pt x="3156940" y="723900"/>
                  </a:lnTo>
                  <a:lnTo>
                    <a:pt x="3083522" y="723900"/>
                  </a:lnTo>
                  <a:lnTo>
                    <a:pt x="3083522" y="660400"/>
                  </a:lnTo>
                  <a:lnTo>
                    <a:pt x="3156940" y="660400"/>
                  </a:lnTo>
                  <a:lnTo>
                    <a:pt x="3156940" y="584200"/>
                  </a:lnTo>
                  <a:close/>
                </a:path>
                <a:path w="3818255" h="876934">
                  <a:moveTo>
                    <a:pt x="3377196" y="508368"/>
                  </a:moveTo>
                  <a:lnTo>
                    <a:pt x="3303778" y="508368"/>
                  </a:lnTo>
                  <a:lnTo>
                    <a:pt x="3303778" y="584568"/>
                  </a:lnTo>
                  <a:lnTo>
                    <a:pt x="3377196" y="584568"/>
                  </a:lnTo>
                  <a:lnTo>
                    <a:pt x="3377196" y="508368"/>
                  </a:lnTo>
                  <a:close/>
                </a:path>
                <a:path w="3818255" h="876934">
                  <a:moveTo>
                    <a:pt x="3817709" y="432168"/>
                  </a:moveTo>
                  <a:lnTo>
                    <a:pt x="3744290" y="432168"/>
                  </a:lnTo>
                  <a:lnTo>
                    <a:pt x="3744290" y="584568"/>
                  </a:lnTo>
                  <a:lnTo>
                    <a:pt x="3670871" y="584568"/>
                  </a:lnTo>
                  <a:lnTo>
                    <a:pt x="3597452" y="584568"/>
                  </a:lnTo>
                  <a:lnTo>
                    <a:pt x="3597452" y="660400"/>
                  </a:lnTo>
                  <a:lnTo>
                    <a:pt x="3524034" y="660400"/>
                  </a:lnTo>
                  <a:lnTo>
                    <a:pt x="3524034" y="584200"/>
                  </a:lnTo>
                  <a:lnTo>
                    <a:pt x="3597452" y="584200"/>
                  </a:lnTo>
                  <a:lnTo>
                    <a:pt x="3597452" y="508000"/>
                  </a:lnTo>
                  <a:lnTo>
                    <a:pt x="3670871" y="508000"/>
                  </a:lnTo>
                  <a:lnTo>
                    <a:pt x="3670871" y="431800"/>
                  </a:lnTo>
                  <a:lnTo>
                    <a:pt x="3597452" y="431800"/>
                  </a:lnTo>
                  <a:lnTo>
                    <a:pt x="3597452" y="292100"/>
                  </a:lnTo>
                  <a:lnTo>
                    <a:pt x="3524034" y="292100"/>
                  </a:lnTo>
                  <a:lnTo>
                    <a:pt x="3524034" y="355600"/>
                  </a:lnTo>
                  <a:lnTo>
                    <a:pt x="3450615" y="355600"/>
                  </a:lnTo>
                  <a:lnTo>
                    <a:pt x="3450615" y="0"/>
                  </a:lnTo>
                  <a:lnTo>
                    <a:pt x="3377196" y="0"/>
                  </a:lnTo>
                  <a:lnTo>
                    <a:pt x="3377196" y="292468"/>
                  </a:lnTo>
                  <a:lnTo>
                    <a:pt x="3303778" y="292468"/>
                  </a:lnTo>
                  <a:lnTo>
                    <a:pt x="3230359" y="292468"/>
                  </a:lnTo>
                  <a:lnTo>
                    <a:pt x="3230359" y="432168"/>
                  </a:lnTo>
                  <a:lnTo>
                    <a:pt x="3303778" y="432168"/>
                  </a:lnTo>
                  <a:lnTo>
                    <a:pt x="3377196" y="432168"/>
                  </a:lnTo>
                  <a:lnTo>
                    <a:pt x="3377196" y="431800"/>
                  </a:lnTo>
                  <a:lnTo>
                    <a:pt x="3450615" y="431800"/>
                  </a:lnTo>
                  <a:lnTo>
                    <a:pt x="3450615" y="660400"/>
                  </a:lnTo>
                  <a:lnTo>
                    <a:pt x="3450615" y="723900"/>
                  </a:lnTo>
                  <a:lnTo>
                    <a:pt x="3597452" y="723900"/>
                  </a:lnTo>
                  <a:lnTo>
                    <a:pt x="3597452" y="800468"/>
                  </a:lnTo>
                  <a:lnTo>
                    <a:pt x="3670871" y="800468"/>
                  </a:lnTo>
                  <a:lnTo>
                    <a:pt x="3670871" y="724268"/>
                  </a:lnTo>
                  <a:lnTo>
                    <a:pt x="3744290" y="724268"/>
                  </a:lnTo>
                  <a:lnTo>
                    <a:pt x="3744290" y="660768"/>
                  </a:lnTo>
                  <a:lnTo>
                    <a:pt x="3817709" y="660768"/>
                  </a:lnTo>
                  <a:lnTo>
                    <a:pt x="3817709" y="432168"/>
                  </a:lnTo>
                  <a:close/>
                </a:path>
              </a:pathLst>
            </a:custGeom>
            <a:solidFill>
              <a:srgbClr val="000000"/>
            </a:solidFill>
          </p:spPr>
          <p:txBody>
            <a:bodyPr wrap="square" lIns="0" tIns="0" rIns="0" bIns="0" rtlCol="0"/>
            <a:lstStyle/>
            <a:p>
              <a:endParaRPr/>
            </a:p>
          </p:txBody>
        </p:sp>
        <p:sp>
          <p:nvSpPr>
            <p:cNvPr id="32" name="object 32"/>
            <p:cNvSpPr/>
            <p:nvPr/>
          </p:nvSpPr>
          <p:spPr>
            <a:xfrm>
              <a:off x="14209332" y="6544335"/>
              <a:ext cx="3818254" cy="1169035"/>
            </a:xfrm>
            <a:custGeom>
              <a:avLst/>
              <a:gdLst/>
              <a:ahLst/>
              <a:cxnLst/>
              <a:rect l="l" t="t" r="r" b="b"/>
              <a:pathLst>
                <a:path w="3818255" h="1169034">
                  <a:moveTo>
                    <a:pt x="73418" y="1029068"/>
                  </a:moveTo>
                  <a:lnTo>
                    <a:pt x="0" y="1029068"/>
                  </a:lnTo>
                  <a:lnTo>
                    <a:pt x="0" y="1105268"/>
                  </a:lnTo>
                  <a:lnTo>
                    <a:pt x="73418" y="1105268"/>
                  </a:lnTo>
                  <a:lnTo>
                    <a:pt x="73418" y="1029068"/>
                  </a:lnTo>
                  <a:close/>
                </a:path>
                <a:path w="3818255" h="1169034">
                  <a:moveTo>
                    <a:pt x="73418" y="876668"/>
                  </a:moveTo>
                  <a:lnTo>
                    <a:pt x="0" y="876668"/>
                  </a:lnTo>
                  <a:lnTo>
                    <a:pt x="0" y="952868"/>
                  </a:lnTo>
                  <a:lnTo>
                    <a:pt x="73418" y="952868"/>
                  </a:lnTo>
                  <a:lnTo>
                    <a:pt x="73418" y="876668"/>
                  </a:lnTo>
                  <a:close/>
                </a:path>
                <a:path w="3818255" h="1169034">
                  <a:moveTo>
                    <a:pt x="513930" y="876668"/>
                  </a:moveTo>
                  <a:lnTo>
                    <a:pt x="440512" y="876668"/>
                  </a:lnTo>
                  <a:lnTo>
                    <a:pt x="440512" y="876300"/>
                  </a:lnTo>
                  <a:lnTo>
                    <a:pt x="367093" y="876300"/>
                  </a:lnTo>
                  <a:lnTo>
                    <a:pt x="367093" y="736600"/>
                  </a:lnTo>
                  <a:lnTo>
                    <a:pt x="293674" y="736600"/>
                  </a:lnTo>
                  <a:lnTo>
                    <a:pt x="293674" y="876300"/>
                  </a:lnTo>
                  <a:lnTo>
                    <a:pt x="293674" y="952500"/>
                  </a:lnTo>
                  <a:lnTo>
                    <a:pt x="293674" y="952868"/>
                  </a:lnTo>
                  <a:lnTo>
                    <a:pt x="220256" y="952868"/>
                  </a:lnTo>
                  <a:lnTo>
                    <a:pt x="220256" y="1028700"/>
                  </a:lnTo>
                  <a:lnTo>
                    <a:pt x="220256" y="1104900"/>
                  </a:lnTo>
                  <a:lnTo>
                    <a:pt x="146837" y="1104900"/>
                  </a:lnTo>
                  <a:lnTo>
                    <a:pt x="146837" y="1028700"/>
                  </a:lnTo>
                  <a:lnTo>
                    <a:pt x="220256" y="1028700"/>
                  </a:lnTo>
                  <a:lnTo>
                    <a:pt x="220256" y="952868"/>
                  </a:lnTo>
                  <a:lnTo>
                    <a:pt x="220256" y="952500"/>
                  </a:lnTo>
                  <a:lnTo>
                    <a:pt x="146837" y="952500"/>
                  </a:lnTo>
                  <a:lnTo>
                    <a:pt x="146837" y="876300"/>
                  </a:lnTo>
                  <a:lnTo>
                    <a:pt x="73431" y="876300"/>
                  </a:lnTo>
                  <a:lnTo>
                    <a:pt x="73431" y="952500"/>
                  </a:lnTo>
                  <a:lnTo>
                    <a:pt x="73431" y="1028700"/>
                  </a:lnTo>
                  <a:lnTo>
                    <a:pt x="73431" y="1104900"/>
                  </a:lnTo>
                  <a:lnTo>
                    <a:pt x="73431" y="1168400"/>
                  </a:lnTo>
                  <a:lnTo>
                    <a:pt x="220256" y="1168400"/>
                  </a:lnTo>
                  <a:lnTo>
                    <a:pt x="220256" y="1105268"/>
                  </a:lnTo>
                  <a:lnTo>
                    <a:pt x="293674" y="1105268"/>
                  </a:lnTo>
                  <a:lnTo>
                    <a:pt x="293674" y="1104900"/>
                  </a:lnTo>
                  <a:lnTo>
                    <a:pt x="440512" y="1104900"/>
                  </a:lnTo>
                  <a:lnTo>
                    <a:pt x="440512" y="1105268"/>
                  </a:lnTo>
                  <a:lnTo>
                    <a:pt x="513930" y="1105268"/>
                  </a:lnTo>
                  <a:lnTo>
                    <a:pt x="513930" y="1029068"/>
                  </a:lnTo>
                  <a:lnTo>
                    <a:pt x="440512" y="1029068"/>
                  </a:lnTo>
                  <a:lnTo>
                    <a:pt x="440512" y="1028700"/>
                  </a:lnTo>
                  <a:lnTo>
                    <a:pt x="367093" y="1028700"/>
                  </a:lnTo>
                  <a:lnTo>
                    <a:pt x="367093" y="952500"/>
                  </a:lnTo>
                  <a:lnTo>
                    <a:pt x="440512" y="952500"/>
                  </a:lnTo>
                  <a:lnTo>
                    <a:pt x="440512" y="952868"/>
                  </a:lnTo>
                  <a:lnTo>
                    <a:pt x="513930" y="952868"/>
                  </a:lnTo>
                  <a:lnTo>
                    <a:pt x="513930" y="876668"/>
                  </a:lnTo>
                  <a:close/>
                </a:path>
                <a:path w="3818255" h="1169034">
                  <a:moveTo>
                    <a:pt x="734174" y="1105268"/>
                  </a:moveTo>
                  <a:lnTo>
                    <a:pt x="660768" y="1105268"/>
                  </a:lnTo>
                  <a:lnTo>
                    <a:pt x="660768" y="1168768"/>
                  </a:lnTo>
                  <a:lnTo>
                    <a:pt x="734174" y="1168768"/>
                  </a:lnTo>
                  <a:lnTo>
                    <a:pt x="734174" y="1105268"/>
                  </a:lnTo>
                  <a:close/>
                </a:path>
                <a:path w="3818255" h="1169034">
                  <a:moveTo>
                    <a:pt x="954430" y="952868"/>
                  </a:moveTo>
                  <a:lnTo>
                    <a:pt x="881011" y="952868"/>
                  </a:lnTo>
                  <a:lnTo>
                    <a:pt x="881011" y="1029068"/>
                  </a:lnTo>
                  <a:lnTo>
                    <a:pt x="954430" y="1029068"/>
                  </a:lnTo>
                  <a:lnTo>
                    <a:pt x="954430" y="952868"/>
                  </a:lnTo>
                  <a:close/>
                </a:path>
                <a:path w="3818255" h="1169034">
                  <a:moveTo>
                    <a:pt x="1101267" y="736968"/>
                  </a:moveTo>
                  <a:lnTo>
                    <a:pt x="1027849" y="736968"/>
                  </a:lnTo>
                  <a:lnTo>
                    <a:pt x="1027849" y="812800"/>
                  </a:lnTo>
                  <a:lnTo>
                    <a:pt x="954430" y="812800"/>
                  </a:lnTo>
                  <a:lnTo>
                    <a:pt x="954430" y="736600"/>
                  </a:lnTo>
                  <a:lnTo>
                    <a:pt x="881011" y="736600"/>
                  </a:lnTo>
                  <a:lnTo>
                    <a:pt x="881011" y="736968"/>
                  </a:lnTo>
                  <a:lnTo>
                    <a:pt x="807605" y="736968"/>
                  </a:lnTo>
                  <a:lnTo>
                    <a:pt x="807605" y="813168"/>
                  </a:lnTo>
                  <a:lnTo>
                    <a:pt x="734187" y="813168"/>
                  </a:lnTo>
                  <a:lnTo>
                    <a:pt x="734187" y="876300"/>
                  </a:lnTo>
                  <a:lnTo>
                    <a:pt x="660768" y="876300"/>
                  </a:lnTo>
                  <a:lnTo>
                    <a:pt x="660768" y="812800"/>
                  </a:lnTo>
                  <a:lnTo>
                    <a:pt x="587349" y="812800"/>
                  </a:lnTo>
                  <a:lnTo>
                    <a:pt x="587349" y="876300"/>
                  </a:lnTo>
                  <a:lnTo>
                    <a:pt x="587349" y="952500"/>
                  </a:lnTo>
                  <a:lnTo>
                    <a:pt x="587349" y="952868"/>
                  </a:lnTo>
                  <a:lnTo>
                    <a:pt x="513930" y="952868"/>
                  </a:lnTo>
                  <a:lnTo>
                    <a:pt x="513930" y="1029068"/>
                  </a:lnTo>
                  <a:lnTo>
                    <a:pt x="587349" y="1029068"/>
                  </a:lnTo>
                  <a:lnTo>
                    <a:pt x="587349" y="1028700"/>
                  </a:lnTo>
                  <a:lnTo>
                    <a:pt x="660768" y="1028700"/>
                  </a:lnTo>
                  <a:lnTo>
                    <a:pt x="660768" y="952500"/>
                  </a:lnTo>
                  <a:lnTo>
                    <a:pt x="734187" y="952500"/>
                  </a:lnTo>
                  <a:lnTo>
                    <a:pt x="734187" y="952868"/>
                  </a:lnTo>
                  <a:lnTo>
                    <a:pt x="807605" y="952868"/>
                  </a:lnTo>
                  <a:lnTo>
                    <a:pt x="807605" y="876668"/>
                  </a:lnTo>
                  <a:lnTo>
                    <a:pt x="881011" y="876668"/>
                  </a:lnTo>
                  <a:lnTo>
                    <a:pt x="881011" y="876300"/>
                  </a:lnTo>
                  <a:lnTo>
                    <a:pt x="1027849" y="876300"/>
                  </a:lnTo>
                  <a:lnTo>
                    <a:pt x="1027849" y="876668"/>
                  </a:lnTo>
                  <a:lnTo>
                    <a:pt x="1101267" y="876668"/>
                  </a:lnTo>
                  <a:lnTo>
                    <a:pt x="1101267" y="736968"/>
                  </a:lnTo>
                  <a:close/>
                </a:path>
                <a:path w="3818255" h="1169034">
                  <a:moveTo>
                    <a:pt x="1174686" y="876668"/>
                  </a:moveTo>
                  <a:lnTo>
                    <a:pt x="1101267" y="876668"/>
                  </a:lnTo>
                  <a:lnTo>
                    <a:pt x="1101267" y="952868"/>
                  </a:lnTo>
                  <a:lnTo>
                    <a:pt x="1174686" y="952868"/>
                  </a:lnTo>
                  <a:lnTo>
                    <a:pt x="1174686" y="876668"/>
                  </a:lnTo>
                  <a:close/>
                </a:path>
                <a:path w="3818255" h="1169034">
                  <a:moveTo>
                    <a:pt x="1248105" y="813168"/>
                  </a:moveTo>
                  <a:lnTo>
                    <a:pt x="1174686" y="813168"/>
                  </a:lnTo>
                  <a:lnTo>
                    <a:pt x="1174686" y="876668"/>
                  </a:lnTo>
                  <a:lnTo>
                    <a:pt x="1248105" y="876668"/>
                  </a:lnTo>
                  <a:lnTo>
                    <a:pt x="1248105" y="813168"/>
                  </a:lnTo>
                  <a:close/>
                </a:path>
                <a:path w="3818255" h="1169034">
                  <a:moveTo>
                    <a:pt x="1321523" y="876668"/>
                  </a:moveTo>
                  <a:lnTo>
                    <a:pt x="1248105" y="876668"/>
                  </a:lnTo>
                  <a:lnTo>
                    <a:pt x="1248105" y="952868"/>
                  </a:lnTo>
                  <a:lnTo>
                    <a:pt x="1174686" y="952868"/>
                  </a:lnTo>
                  <a:lnTo>
                    <a:pt x="1174686" y="1029068"/>
                  </a:lnTo>
                  <a:lnTo>
                    <a:pt x="1101267" y="1029068"/>
                  </a:lnTo>
                  <a:lnTo>
                    <a:pt x="1101267" y="1168768"/>
                  </a:lnTo>
                  <a:lnTo>
                    <a:pt x="1174686" y="1168768"/>
                  </a:lnTo>
                  <a:lnTo>
                    <a:pt x="1248105" y="1168768"/>
                  </a:lnTo>
                  <a:lnTo>
                    <a:pt x="1248105" y="1029068"/>
                  </a:lnTo>
                  <a:lnTo>
                    <a:pt x="1321523" y="1029068"/>
                  </a:lnTo>
                  <a:lnTo>
                    <a:pt x="1321523" y="876668"/>
                  </a:lnTo>
                  <a:close/>
                </a:path>
                <a:path w="3818255" h="1169034">
                  <a:moveTo>
                    <a:pt x="1541767" y="1029068"/>
                  </a:moveTo>
                  <a:lnTo>
                    <a:pt x="1468361" y="1029068"/>
                  </a:lnTo>
                  <a:lnTo>
                    <a:pt x="1468361" y="1105268"/>
                  </a:lnTo>
                  <a:lnTo>
                    <a:pt x="1541767" y="1105268"/>
                  </a:lnTo>
                  <a:lnTo>
                    <a:pt x="1541767" y="1029068"/>
                  </a:lnTo>
                  <a:close/>
                </a:path>
                <a:path w="3818255" h="1169034">
                  <a:moveTo>
                    <a:pt x="1541780" y="813168"/>
                  </a:moveTo>
                  <a:lnTo>
                    <a:pt x="1468361" y="813168"/>
                  </a:lnTo>
                  <a:lnTo>
                    <a:pt x="1468361" y="952868"/>
                  </a:lnTo>
                  <a:lnTo>
                    <a:pt x="1541780" y="952868"/>
                  </a:lnTo>
                  <a:lnTo>
                    <a:pt x="1541780" y="813168"/>
                  </a:lnTo>
                  <a:close/>
                </a:path>
                <a:path w="3818255" h="1169034">
                  <a:moveTo>
                    <a:pt x="1615198" y="952868"/>
                  </a:moveTo>
                  <a:lnTo>
                    <a:pt x="1541780" y="952868"/>
                  </a:lnTo>
                  <a:lnTo>
                    <a:pt x="1541780" y="1029068"/>
                  </a:lnTo>
                  <a:lnTo>
                    <a:pt x="1615198" y="1029068"/>
                  </a:lnTo>
                  <a:lnTo>
                    <a:pt x="1615198" y="952868"/>
                  </a:lnTo>
                  <a:close/>
                </a:path>
                <a:path w="3818255" h="1169034">
                  <a:moveTo>
                    <a:pt x="1688604" y="1105268"/>
                  </a:moveTo>
                  <a:lnTo>
                    <a:pt x="1615198" y="1105268"/>
                  </a:lnTo>
                  <a:lnTo>
                    <a:pt x="1615198" y="1168768"/>
                  </a:lnTo>
                  <a:lnTo>
                    <a:pt x="1688604" y="1168768"/>
                  </a:lnTo>
                  <a:lnTo>
                    <a:pt x="1688604" y="1105268"/>
                  </a:lnTo>
                  <a:close/>
                </a:path>
                <a:path w="3818255" h="1169034">
                  <a:moveTo>
                    <a:pt x="1908860" y="876300"/>
                  </a:moveTo>
                  <a:lnTo>
                    <a:pt x="1835442" y="876300"/>
                  </a:lnTo>
                  <a:lnTo>
                    <a:pt x="1835442" y="812800"/>
                  </a:lnTo>
                  <a:lnTo>
                    <a:pt x="1762036" y="812800"/>
                  </a:lnTo>
                  <a:lnTo>
                    <a:pt x="1762036" y="736600"/>
                  </a:lnTo>
                  <a:lnTo>
                    <a:pt x="1688604" y="736600"/>
                  </a:lnTo>
                  <a:lnTo>
                    <a:pt x="1688604" y="736968"/>
                  </a:lnTo>
                  <a:lnTo>
                    <a:pt x="1615198" y="736968"/>
                  </a:lnTo>
                  <a:lnTo>
                    <a:pt x="1615198" y="876668"/>
                  </a:lnTo>
                  <a:lnTo>
                    <a:pt x="1688604" y="876668"/>
                  </a:lnTo>
                  <a:lnTo>
                    <a:pt x="1688604" y="952500"/>
                  </a:lnTo>
                  <a:lnTo>
                    <a:pt x="1908860" y="952500"/>
                  </a:lnTo>
                  <a:lnTo>
                    <a:pt x="1908860" y="876300"/>
                  </a:lnTo>
                  <a:close/>
                </a:path>
                <a:path w="3818255" h="1169034">
                  <a:moveTo>
                    <a:pt x="2055698" y="876668"/>
                  </a:moveTo>
                  <a:lnTo>
                    <a:pt x="1982279" y="876668"/>
                  </a:lnTo>
                  <a:lnTo>
                    <a:pt x="1982279" y="952868"/>
                  </a:lnTo>
                  <a:lnTo>
                    <a:pt x="2055698" y="952868"/>
                  </a:lnTo>
                  <a:lnTo>
                    <a:pt x="2055698" y="876668"/>
                  </a:lnTo>
                  <a:close/>
                </a:path>
                <a:path w="3818255" h="1169034">
                  <a:moveTo>
                    <a:pt x="2716453" y="812800"/>
                  </a:moveTo>
                  <a:lnTo>
                    <a:pt x="2643047" y="812800"/>
                  </a:lnTo>
                  <a:lnTo>
                    <a:pt x="2643047" y="584200"/>
                  </a:lnTo>
                  <a:lnTo>
                    <a:pt x="2569629" y="584200"/>
                  </a:lnTo>
                  <a:lnTo>
                    <a:pt x="2569629" y="812800"/>
                  </a:lnTo>
                  <a:lnTo>
                    <a:pt x="2569629" y="813168"/>
                  </a:lnTo>
                  <a:lnTo>
                    <a:pt x="2496210" y="813168"/>
                  </a:lnTo>
                  <a:lnTo>
                    <a:pt x="2496210" y="952500"/>
                  </a:lnTo>
                  <a:lnTo>
                    <a:pt x="2422779" y="952500"/>
                  </a:lnTo>
                  <a:lnTo>
                    <a:pt x="2422779" y="736600"/>
                  </a:lnTo>
                  <a:lnTo>
                    <a:pt x="2496210" y="736600"/>
                  </a:lnTo>
                  <a:lnTo>
                    <a:pt x="2496210" y="660400"/>
                  </a:lnTo>
                  <a:lnTo>
                    <a:pt x="2422779" y="660400"/>
                  </a:lnTo>
                  <a:lnTo>
                    <a:pt x="2422779" y="584200"/>
                  </a:lnTo>
                  <a:lnTo>
                    <a:pt x="2349373" y="584200"/>
                  </a:lnTo>
                  <a:lnTo>
                    <a:pt x="2349373" y="660400"/>
                  </a:lnTo>
                  <a:lnTo>
                    <a:pt x="2349373" y="736600"/>
                  </a:lnTo>
                  <a:lnTo>
                    <a:pt x="2349373" y="952500"/>
                  </a:lnTo>
                  <a:lnTo>
                    <a:pt x="2349373" y="952868"/>
                  </a:lnTo>
                  <a:lnTo>
                    <a:pt x="2275941" y="952868"/>
                  </a:lnTo>
                  <a:lnTo>
                    <a:pt x="2275941" y="1028700"/>
                  </a:lnTo>
                  <a:lnTo>
                    <a:pt x="2202535" y="1028700"/>
                  </a:lnTo>
                  <a:lnTo>
                    <a:pt x="2202535" y="876668"/>
                  </a:lnTo>
                  <a:lnTo>
                    <a:pt x="2275941" y="876668"/>
                  </a:lnTo>
                  <a:lnTo>
                    <a:pt x="2275941" y="813168"/>
                  </a:lnTo>
                  <a:lnTo>
                    <a:pt x="2202535" y="813168"/>
                  </a:lnTo>
                  <a:lnTo>
                    <a:pt x="2202535" y="876300"/>
                  </a:lnTo>
                  <a:lnTo>
                    <a:pt x="2129117" y="876300"/>
                  </a:lnTo>
                  <a:lnTo>
                    <a:pt x="2129117" y="736968"/>
                  </a:lnTo>
                  <a:lnTo>
                    <a:pt x="2055698" y="736968"/>
                  </a:lnTo>
                  <a:lnTo>
                    <a:pt x="2055698" y="736600"/>
                  </a:lnTo>
                  <a:lnTo>
                    <a:pt x="1908860" y="736600"/>
                  </a:lnTo>
                  <a:lnTo>
                    <a:pt x="1908860" y="812800"/>
                  </a:lnTo>
                  <a:lnTo>
                    <a:pt x="1908860" y="876300"/>
                  </a:lnTo>
                  <a:lnTo>
                    <a:pt x="1982279" y="876300"/>
                  </a:lnTo>
                  <a:lnTo>
                    <a:pt x="1982279" y="812800"/>
                  </a:lnTo>
                  <a:lnTo>
                    <a:pt x="2055698" y="812800"/>
                  </a:lnTo>
                  <a:lnTo>
                    <a:pt x="2055698" y="876668"/>
                  </a:lnTo>
                  <a:lnTo>
                    <a:pt x="2129117" y="876668"/>
                  </a:lnTo>
                  <a:lnTo>
                    <a:pt x="2129117" y="1028700"/>
                  </a:lnTo>
                  <a:lnTo>
                    <a:pt x="2129117" y="1104900"/>
                  </a:lnTo>
                  <a:lnTo>
                    <a:pt x="2129117" y="1168400"/>
                  </a:lnTo>
                  <a:lnTo>
                    <a:pt x="2202535" y="1168400"/>
                  </a:lnTo>
                  <a:lnTo>
                    <a:pt x="2202535" y="1104900"/>
                  </a:lnTo>
                  <a:lnTo>
                    <a:pt x="2275941" y="1104900"/>
                  </a:lnTo>
                  <a:lnTo>
                    <a:pt x="2275941" y="1105268"/>
                  </a:lnTo>
                  <a:lnTo>
                    <a:pt x="2349373" y="1105268"/>
                  </a:lnTo>
                  <a:lnTo>
                    <a:pt x="2349373" y="1028700"/>
                  </a:lnTo>
                  <a:lnTo>
                    <a:pt x="2496210" y="1028700"/>
                  </a:lnTo>
                  <a:lnTo>
                    <a:pt x="2496210" y="952868"/>
                  </a:lnTo>
                  <a:lnTo>
                    <a:pt x="2569629" y="952868"/>
                  </a:lnTo>
                  <a:lnTo>
                    <a:pt x="2569629" y="1104900"/>
                  </a:lnTo>
                  <a:lnTo>
                    <a:pt x="2643047" y="1104900"/>
                  </a:lnTo>
                  <a:lnTo>
                    <a:pt x="2643047" y="952500"/>
                  </a:lnTo>
                  <a:lnTo>
                    <a:pt x="2716453" y="952500"/>
                  </a:lnTo>
                  <a:lnTo>
                    <a:pt x="2716453" y="812800"/>
                  </a:lnTo>
                  <a:close/>
                </a:path>
                <a:path w="3818255" h="1169034">
                  <a:moveTo>
                    <a:pt x="2936697" y="813168"/>
                  </a:moveTo>
                  <a:lnTo>
                    <a:pt x="2863291" y="813168"/>
                  </a:lnTo>
                  <a:lnTo>
                    <a:pt x="2863291" y="876668"/>
                  </a:lnTo>
                  <a:lnTo>
                    <a:pt x="2789872" y="876668"/>
                  </a:lnTo>
                  <a:lnTo>
                    <a:pt x="2789872" y="1029068"/>
                  </a:lnTo>
                  <a:lnTo>
                    <a:pt x="2863291" y="1029068"/>
                  </a:lnTo>
                  <a:lnTo>
                    <a:pt x="2863291" y="952868"/>
                  </a:lnTo>
                  <a:lnTo>
                    <a:pt x="2936697" y="952868"/>
                  </a:lnTo>
                  <a:lnTo>
                    <a:pt x="2936697" y="813168"/>
                  </a:lnTo>
                  <a:close/>
                </a:path>
                <a:path w="3818255" h="1169034">
                  <a:moveTo>
                    <a:pt x="3083534" y="876668"/>
                  </a:moveTo>
                  <a:lnTo>
                    <a:pt x="3010128" y="876668"/>
                  </a:lnTo>
                  <a:lnTo>
                    <a:pt x="3010128" y="952868"/>
                  </a:lnTo>
                  <a:lnTo>
                    <a:pt x="3083534" y="952868"/>
                  </a:lnTo>
                  <a:lnTo>
                    <a:pt x="3083534" y="876668"/>
                  </a:lnTo>
                  <a:close/>
                </a:path>
                <a:path w="3818255" h="1169034">
                  <a:moveTo>
                    <a:pt x="3156953" y="1105268"/>
                  </a:moveTo>
                  <a:lnTo>
                    <a:pt x="3083534" y="1105268"/>
                  </a:lnTo>
                  <a:lnTo>
                    <a:pt x="3083534" y="1168768"/>
                  </a:lnTo>
                  <a:lnTo>
                    <a:pt x="3156953" y="1168768"/>
                  </a:lnTo>
                  <a:lnTo>
                    <a:pt x="3156953" y="1105268"/>
                  </a:lnTo>
                  <a:close/>
                </a:path>
                <a:path w="3818255" h="1169034">
                  <a:moveTo>
                    <a:pt x="3303790" y="876668"/>
                  </a:moveTo>
                  <a:lnTo>
                    <a:pt x="3230372" y="876668"/>
                  </a:lnTo>
                  <a:lnTo>
                    <a:pt x="3156953" y="876668"/>
                  </a:lnTo>
                  <a:lnTo>
                    <a:pt x="3156953" y="1029068"/>
                  </a:lnTo>
                  <a:lnTo>
                    <a:pt x="3230372" y="1029068"/>
                  </a:lnTo>
                  <a:lnTo>
                    <a:pt x="3230372" y="952868"/>
                  </a:lnTo>
                  <a:lnTo>
                    <a:pt x="3303790" y="952868"/>
                  </a:lnTo>
                  <a:lnTo>
                    <a:pt x="3303790" y="876668"/>
                  </a:lnTo>
                  <a:close/>
                </a:path>
                <a:path w="3818255" h="1169034">
                  <a:moveTo>
                    <a:pt x="3670884" y="444500"/>
                  </a:moveTo>
                  <a:lnTo>
                    <a:pt x="3597465" y="444500"/>
                  </a:lnTo>
                  <a:lnTo>
                    <a:pt x="3597465" y="292100"/>
                  </a:lnTo>
                  <a:lnTo>
                    <a:pt x="3597465" y="215900"/>
                  </a:lnTo>
                  <a:lnTo>
                    <a:pt x="3524046" y="215900"/>
                  </a:lnTo>
                  <a:lnTo>
                    <a:pt x="3524046" y="0"/>
                  </a:lnTo>
                  <a:lnTo>
                    <a:pt x="3450628" y="0"/>
                  </a:lnTo>
                  <a:lnTo>
                    <a:pt x="3450628" y="215900"/>
                  </a:lnTo>
                  <a:lnTo>
                    <a:pt x="3450628" y="292100"/>
                  </a:lnTo>
                  <a:lnTo>
                    <a:pt x="3524046" y="292100"/>
                  </a:lnTo>
                  <a:lnTo>
                    <a:pt x="3524046" y="1028700"/>
                  </a:lnTo>
                  <a:lnTo>
                    <a:pt x="3597465" y="1028700"/>
                  </a:lnTo>
                  <a:lnTo>
                    <a:pt x="3597465" y="736600"/>
                  </a:lnTo>
                  <a:lnTo>
                    <a:pt x="3670884" y="736600"/>
                  </a:lnTo>
                  <a:lnTo>
                    <a:pt x="3670884" y="584200"/>
                  </a:lnTo>
                  <a:lnTo>
                    <a:pt x="3597465" y="584200"/>
                  </a:lnTo>
                  <a:lnTo>
                    <a:pt x="3597465" y="508000"/>
                  </a:lnTo>
                  <a:lnTo>
                    <a:pt x="3670884" y="508000"/>
                  </a:lnTo>
                  <a:lnTo>
                    <a:pt x="3670884" y="444500"/>
                  </a:lnTo>
                  <a:close/>
                </a:path>
                <a:path w="3818255" h="1169034">
                  <a:moveTo>
                    <a:pt x="3817721" y="1105268"/>
                  </a:moveTo>
                  <a:lnTo>
                    <a:pt x="3744303" y="1105268"/>
                  </a:lnTo>
                  <a:lnTo>
                    <a:pt x="3670884" y="1105268"/>
                  </a:lnTo>
                  <a:lnTo>
                    <a:pt x="3670884" y="1168768"/>
                  </a:lnTo>
                  <a:lnTo>
                    <a:pt x="3744303" y="1168768"/>
                  </a:lnTo>
                  <a:lnTo>
                    <a:pt x="3817721" y="1168768"/>
                  </a:lnTo>
                  <a:lnTo>
                    <a:pt x="3817721" y="1105268"/>
                  </a:lnTo>
                  <a:close/>
                </a:path>
                <a:path w="3818255" h="1169034">
                  <a:moveTo>
                    <a:pt x="3817721" y="876668"/>
                  </a:moveTo>
                  <a:lnTo>
                    <a:pt x="3744303" y="876668"/>
                  </a:lnTo>
                  <a:lnTo>
                    <a:pt x="3670884" y="876668"/>
                  </a:lnTo>
                  <a:lnTo>
                    <a:pt x="3670884" y="1029068"/>
                  </a:lnTo>
                  <a:lnTo>
                    <a:pt x="3744303" y="1029068"/>
                  </a:lnTo>
                  <a:lnTo>
                    <a:pt x="3744303" y="952868"/>
                  </a:lnTo>
                  <a:lnTo>
                    <a:pt x="3817721" y="952868"/>
                  </a:lnTo>
                  <a:lnTo>
                    <a:pt x="3817721" y="876668"/>
                  </a:lnTo>
                  <a:close/>
                </a:path>
              </a:pathLst>
            </a:custGeom>
            <a:solidFill>
              <a:srgbClr val="000000"/>
            </a:solidFill>
          </p:spPr>
          <p:txBody>
            <a:bodyPr wrap="square" lIns="0" tIns="0" rIns="0" bIns="0" rtlCol="0"/>
            <a:lstStyle/>
            <a:p>
              <a:endParaRPr/>
            </a:p>
          </p:txBody>
        </p:sp>
        <p:sp>
          <p:nvSpPr>
            <p:cNvPr id="33" name="object 33"/>
            <p:cNvSpPr/>
            <p:nvPr/>
          </p:nvSpPr>
          <p:spPr>
            <a:xfrm>
              <a:off x="14209332" y="6760235"/>
              <a:ext cx="3891279" cy="661035"/>
            </a:xfrm>
            <a:custGeom>
              <a:avLst/>
              <a:gdLst/>
              <a:ahLst/>
              <a:cxnLst/>
              <a:rect l="l" t="t" r="r" b="b"/>
              <a:pathLst>
                <a:path w="3891280" h="661034">
                  <a:moveTo>
                    <a:pt x="220256" y="444868"/>
                  </a:moveTo>
                  <a:lnTo>
                    <a:pt x="146837" y="444868"/>
                  </a:lnTo>
                  <a:lnTo>
                    <a:pt x="146837" y="520700"/>
                  </a:lnTo>
                  <a:lnTo>
                    <a:pt x="73431" y="520700"/>
                  </a:lnTo>
                  <a:lnTo>
                    <a:pt x="73431" y="152400"/>
                  </a:lnTo>
                  <a:lnTo>
                    <a:pt x="0" y="152400"/>
                  </a:lnTo>
                  <a:lnTo>
                    <a:pt x="0" y="520700"/>
                  </a:lnTo>
                  <a:lnTo>
                    <a:pt x="0" y="596900"/>
                  </a:lnTo>
                  <a:lnTo>
                    <a:pt x="146837" y="596900"/>
                  </a:lnTo>
                  <a:lnTo>
                    <a:pt x="146837" y="521068"/>
                  </a:lnTo>
                  <a:lnTo>
                    <a:pt x="220256" y="521068"/>
                  </a:lnTo>
                  <a:lnTo>
                    <a:pt x="220256" y="444868"/>
                  </a:lnTo>
                  <a:close/>
                </a:path>
                <a:path w="3891280" h="661034">
                  <a:moveTo>
                    <a:pt x="513930" y="521068"/>
                  </a:moveTo>
                  <a:lnTo>
                    <a:pt x="440512" y="521068"/>
                  </a:lnTo>
                  <a:lnTo>
                    <a:pt x="440512" y="597268"/>
                  </a:lnTo>
                  <a:lnTo>
                    <a:pt x="513930" y="597268"/>
                  </a:lnTo>
                  <a:lnTo>
                    <a:pt x="513930" y="521068"/>
                  </a:lnTo>
                  <a:close/>
                </a:path>
                <a:path w="3891280" h="661034">
                  <a:moveTo>
                    <a:pt x="660768" y="152768"/>
                  </a:moveTo>
                  <a:lnTo>
                    <a:pt x="587349" y="152768"/>
                  </a:lnTo>
                  <a:lnTo>
                    <a:pt x="587349" y="228600"/>
                  </a:lnTo>
                  <a:lnTo>
                    <a:pt x="513930" y="228600"/>
                  </a:lnTo>
                  <a:lnTo>
                    <a:pt x="367093" y="228600"/>
                  </a:lnTo>
                  <a:lnTo>
                    <a:pt x="367093" y="292100"/>
                  </a:lnTo>
                  <a:lnTo>
                    <a:pt x="293674" y="292100"/>
                  </a:lnTo>
                  <a:lnTo>
                    <a:pt x="293674" y="228600"/>
                  </a:lnTo>
                  <a:lnTo>
                    <a:pt x="220256" y="228600"/>
                  </a:lnTo>
                  <a:lnTo>
                    <a:pt x="220256" y="228968"/>
                  </a:lnTo>
                  <a:lnTo>
                    <a:pt x="146837" y="228968"/>
                  </a:lnTo>
                  <a:lnTo>
                    <a:pt x="146837" y="292468"/>
                  </a:lnTo>
                  <a:lnTo>
                    <a:pt x="220256" y="292468"/>
                  </a:lnTo>
                  <a:lnTo>
                    <a:pt x="220256" y="368300"/>
                  </a:lnTo>
                  <a:lnTo>
                    <a:pt x="293674" y="368300"/>
                  </a:lnTo>
                  <a:lnTo>
                    <a:pt x="293674" y="444500"/>
                  </a:lnTo>
                  <a:lnTo>
                    <a:pt x="367093" y="444500"/>
                  </a:lnTo>
                  <a:lnTo>
                    <a:pt x="367093" y="368300"/>
                  </a:lnTo>
                  <a:lnTo>
                    <a:pt x="440512" y="368300"/>
                  </a:lnTo>
                  <a:lnTo>
                    <a:pt x="440512" y="292100"/>
                  </a:lnTo>
                  <a:lnTo>
                    <a:pt x="513930" y="292100"/>
                  </a:lnTo>
                  <a:lnTo>
                    <a:pt x="513930" y="368300"/>
                  </a:lnTo>
                  <a:lnTo>
                    <a:pt x="513930" y="368668"/>
                  </a:lnTo>
                  <a:lnTo>
                    <a:pt x="440512" y="368668"/>
                  </a:lnTo>
                  <a:lnTo>
                    <a:pt x="440512" y="444868"/>
                  </a:lnTo>
                  <a:lnTo>
                    <a:pt x="513930" y="444868"/>
                  </a:lnTo>
                  <a:lnTo>
                    <a:pt x="513930" y="520700"/>
                  </a:lnTo>
                  <a:lnTo>
                    <a:pt x="660768" y="520700"/>
                  </a:lnTo>
                  <a:lnTo>
                    <a:pt x="660768" y="368300"/>
                  </a:lnTo>
                  <a:lnTo>
                    <a:pt x="587349" y="368300"/>
                  </a:lnTo>
                  <a:lnTo>
                    <a:pt x="587349" y="292468"/>
                  </a:lnTo>
                  <a:lnTo>
                    <a:pt x="660768" y="292468"/>
                  </a:lnTo>
                  <a:lnTo>
                    <a:pt x="660768" y="152768"/>
                  </a:lnTo>
                  <a:close/>
                </a:path>
                <a:path w="3891280" h="661034">
                  <a:moveTo>
                    <a:pt x="954430" y="292468"/>
                  </a:moveTo>
                  <a:lnTo>
                    <a:pt x="881011" y="292468"/>
                  </a:lnTo>
                  <a:lnTo>
                    <a:pt x="881011" y="368300"/>
                  </a:lnTo>
                  <a:lnTo>
                    <a:pt x="807605" y="368300"/>
                  </a:lnTo>
                  <a:lnTo>
                    <a:pt x="807605" y="292468"/>
                  </a:lnTo>
                  <a:lnTo>
                    <a:pt x="881011" y="292468"/>
                  </a:lnTo>
                  <a:lnTo>
                    <a:pt x="881011" y="228968"/>
                  </a:lnTo>
                  <a:lnTo>
                    <a:pt x="807605" y="228968"/>
                  </a:lnTo>
                  <a:lnTo>
                    <a:pt x="807605" y="228600"/>
                  </a:lnTo>
                  <a:lnTo>
                    <a:pt x="734187" y="228600"/>
                  </a:lnTo>
                  <a:lnTo>
                    <a:pt x="734187" y="368300"/>
                  </a:lnTo>
                  <a:lnTo>
                    <a:pt x="734187" y="444500"/>
                  </a:lnTo>
                  <a:lnTo>
                    <a:pt x="734187" y="520700"/>
                  </a:lnTo>
                  <a:lnTo>
                    <a:pt x="807605" y="520700"/>
                  </a:lnTo>
                  <a:lnTo>
                    <a:pt x="807605" y="444500"/>
                  </a:lnTo>
                  <a:lnTo>
                    <a:pt x="881011" y="444500"/>
                  </a:lnTo>
                  <a:lnTo>
                    <a:pt x="881011" y="444868"/>
                  </a:lnTo>
                  <a:lnTo>
                    <a:pt x="954430" y="444868"/>
                  </a:lnTo>
                  <a:lnTo>
                    <a:pt x="954430" y="292468"/>
                  </a:lnTo>
                  <a:close/>
                </a:path>
                <a:path w="3891280" h="661034">
                  <a:moveTo>
                    <a:pt x="1027849" y="444868"/>
                  </a:moveTo>
                  <a:lnTo>
                    <a:pt x="954430" y="444868"/>
                  </a:lnTo>
                  <a:lnTo>
                    <a:pt x="954430" y="521068"/>
                  </a:lnTo>
                  <a:lnTo>
                    <a:pt x="1027849" y="521068"/>
                  </a:lnTo>
                  <a:lnTo>
                    <a:pt x="1027849" y="444868"/>
                  </a:lnTo>
                  <a:close/>
                </a:path>
                <a:path w="3891280" h="661034">
                  <a:moveTo>
                    <a:pt x="1321523" y="521068"/>
                  </a:moveTo>
                  <a:lnTo>
                    <a:pt x="1248105" y="521068"/>
                  </a:lnTo>
                  <a:lnTo>
                    <a:pt x="1248105" y="597268"/>
                  </a:lnTo>
                  <a:lnTo>
                    <a:pt x="1321523" y="597268"/>
                  </a:lnTo>
                  <a:lnTo>
                    <a:pt x="1321523" y="521068"/>
                  </a:lnTo>
                  <a:close/>
                </a:path>
                <a:path w="3891280" h="661034">
                  <a:moveTo>
                    <a:pt x="1394942" y="292468"/>
                  </a:moveTo>
                  <a:lnTo>
                    <a:pt x="1321523" y="292468"/>
                  </a:lnTo>
                  <a:lnTo>
                    <a:pt x="1248105" y="292468"/>
                  </a:lnTo>
                  <a:lnTo>
                    <a:pt x="1248105" y="368300"/>
                  </a:lnTo>
                  <a:lnTo>
                    <a:pt x="1174686" y="368300"/>
                  </a:lnTo>
                  <a:lnTo>
                    <a:pt x="1174686" y="228600"/>
                  </a:lnTo>
                  <a:lnTo>
                    <a:pt x="1101267" y="228600"/>
                  </a:lnTo>
                  <a:lnTo>
                    <a:pt x="1101267" y="228968"/>
                  </a:lnTo>
                  <a:lnTo>
                    <a:pt x="1027849" y="228968"/>
                  </a:lnTo>
                  <a:lnTo>
                    <a:pt x="1027849" y="292468"/>
                  </a:lnTo>
                  <a:lnTo>
                    <a:pt x="1101267" y="292468"/>
                  </a:lnTo>
                  <a:lnTo>
                    <a:pt x="1101267" y="368300"/>
                  </a:lnTo>
                  <a:lnTo>
                    <a:pt x="1101267" y="368668"/>
                  </a:lnTo>
                  <a:lnTo>
                    <a:pt x="1027849" y="368668"/>
                  </a:lnTo>
                  <a:lnTo>
                    <a:pt x="1027849" y="444868"/>
                  </a:lnTo>
                  <a:lnTo>
                    <a:pt x="1101267" y="444868"/>
                  </a:lnTo>
                  <a:lnTo>
                    <a:pt x="1101267" y="520700"/>
                  </a:lnTo>
                  <a:lnTo>
                    <a:pt x="1248105" y="520700"/>
                  </a:lnTo>
                  <a:lnTo>
                    <a:pt x="1248105" y="444868"/>
                  </a:lnTo>
                  <a:lnTo>
                    <a:pt x="1321523" y="444868"/>
                  </a:lnTo>
                  <a:lnTo>
                    <a:pt x="1394942" y="444868"/>
                  </a:lnTo>
                  <a:lnTo>
                    <a:pt x="1394942" y="292468"/>
                  </a:lnTo>
                  <a:close/>
                </a:path>
                <a:path w="3891280" h="661034">
                  <a:moveTo>
                    <a:pt x="1688604" y="368668"/>
                  </a:moveTo>
                  <a:lnTo>
                    <a:pt x="1615198" y="368668"/>
                  </a:lnTo>
                  <a:lnTo>
                    <a:pt x="1615198" y="444500"/>
                  </a:lnTo>
                  <a:lnTo>
                    <a:pt x="1541780" y="444500"/>
                  </a:lnTo>
                  <a:lnTo>
                    <a:pt x="1541780" y="292100"/>
                  </a:lnTo>
                  <a:lnTo>
                    <a:pt x="1468361" y="292100"/>
                  </a:lnTo>
                  <a:lnTo>
                    <a:pt x="1468361" y="444500"/>
                  </a:lnTo>
                  <a:lnTo>
                    <a:pt x="1468361" y="520700"/>
                  </a:lnTo>
                  <a:lnTo>
                    <a:pt x="1615198" y="520700"/>
                  </a:lnTo>
                  <a:lnTo>
                    <a:pt x="1615198" y="444868"/>
                  </a:lnTo>
                  <a:lnTo>
                    <a:pt x="1688604" y="444868"/>
                  </a:lnTo>
                  <a:lnTo>
                    <a:pt x="1688604" y="368668"/>
                  </a:lnTo>
                  <a:close/>
                </a:path>
                <a:path w="3891280" h="661034">
                  <a:moveTo>
                    <a:pt x="1762023" y="368668"/>
                  </a:moveTo>
                  <a:lnTo>
                    <a:pt x="1688617" y="368668"/>
                  </a:lnTo>
                  <a:lnTo>
                    <a:pt x="1688617" y="444868"/>
                  </a:lnTo>
                  <a:lnTo>
                    <a:pt x="1762023" y="444868"/>
                  </a:lnTo>
                  <a:lnTo>
                    <a:pt x="1762023" y="368668"/>
                  </a:lnTo>
                  <a:close/>
                </a:path>
                <a:path w="3891280" h="661034">
                  <a:moveTo>
                    <a:pt x="2275941" y="597268"/>
                  </a:moveTo>
                  <a:lnTo>
                    <a:pt x="2202535" y="597268"/>
                  </a:lnTo>
                  <a:lnTo>
                    <a:pt x="2202535" y="660768"/>
                  </a:lnTo>
                  <a:lnTo>
                    <a:pt x="2275941" y="660768"/>
                  </a:lnTo>
                  <a:lnTo>
                    <a:pt x="2275941" y="597268"/>
                  </a:lnTo>
                  <a:close/>
                </a:path>
                <a:path w="3891280" h="661034">
                  <a:moveTo>
                    <a:pt x="2275941" y="292468"/>
                  </a:moveTo>
                  <a:lnTo>
                    <a:pt x="2202535" y="292468"/>
                  </a:lnTo>
                  <a:lnTo>
                    <a:pt x="2129117" y="292468"/>
                  </a:lnTo>
                  <a:lnTo>
                    <a:pt x="2129117" y="292100"/>
                  </a:lnTo>
                  <a:lnTo>
                    <a:pt x="2055698" y="292100"/>
                  </a:lnTo>
                  <a:lnTo>
                    <a:pt x="2055698" y="228600"/>
                  </a:lnTo>
                  <a:lnTo>
                    <a:pt x="1982279" y="228600"/>
                  </a:lnTo>
                  <a:lnTo>
                    <a:pt x="1982279" y="292100"/>
                  </a:lnTo>
                  <a:lnTo>
                    <a:pt x="1908860" y="292100"/>
                  </a:lnTo>
                  <a:lnTo>
                    <a:pt x="1908860" y="228600"/>
                  </a:lnTo>
                  <a:lnTo>
                    <a:pt x="1835442" y="228600"/>
                  </a:lnTo>
                  <a:lnTo>
                    <a:pt x="1835442" y="0"/>
                  </a:lnTo>
                  <a:lnTo>
                    <a:pt x="1762036" y="0"/>
                  </a:lnTo>
                  <a:lnTo>
                    <a:pt x="1762036" y="228600"/>
                  </a:lnTo>
                  <a:lnTo>
                    <a:pt x="1762036" y="292100"/>
                  </a:lnTo>
                  <a:lnTo>
                    <a:pt x="1762036" y="520700"/>
                  </a:lnTo>
                  <a:lnTo>
                    <a:pt x="1982279" y="520700"/>
                  </a:lnTo>
                  <a:lnTo>
                    <a:pt x="1982279" y="444500"/>
                  </a:lnTo>
                  <a:lnTo>
                    <a:pt x="2129117" y="444500"/>
                  </a:lnTo>
                  <a:lnTo>
                    <a:pt x="2129117" y="597268"/>
                  </a:lnTo>
                  <a:lnTo>
                    <a:pt x="2202535" y="597268"/>
                  </a:lnTo>
                  <a:lnTo>
                    <a:pt x="2202535" y="368668"/>
                  </a:lnTo>
                  <a:lnTo>
                    <a:pt x="2275941" y="368668"/>
                  </a:lnTo>
                  <a:lnTo>
                    <a:pt x="2275941" y="292468"/>
                  </a:lnTo>
                  <a:close/>
                </a:path>
                <a:path w="3891280" h="661034">
                  <a:moveTo>
                    <a:pt x="2349373" y="368668"/>
                  </a:moveTo>
                  <a:lnTo>
                    <a:pt x="2275941" y="368668"/>
                  </a:lnTo>
                  <a:lnTo>
                    <a:pt x="2275941" y="597268"/>
                  </a:lnTo>
                  <a:lnTo>
                    <a:pt x="2349373" y="597268"/>
                  </a:lnTo>
                  <a:lnTo>
                    <a:pt x="2349373" y="368668"/>
                  </a:lnTo>
                  <a:close/>
                </a:path>
                <a:path w="3891280" h="661034">
                  <a:moveTo>
                    <a:pt x="2569616" y="444868"/>
                  </a:moveTo>
                  <a:lnTo>
                    <a:pt x="2496210" y="444868"/>
                  </a:lnTo>
                  <a:lnTo>
                    <a:pt x="2496210" y="521068"/>
                  </a:lnTo>
                  <a:lnTo>
                    <a:pt x="2569616" y="521068"/>
                  </a:lnTo>
                  <a:lnTo>
                    <a:pt x="2569616" y="444868"/>
                  </a:lnTo>
                  <a:close/>
                </a:path>
                <a:path w="3891280" h="661034">
                  <a:moveTo>
                    <a:pt x="2863291" y="521068"/>
                  </a:moveTo>
                  <a:lnTo>
                    <a:pt x="2789872" y="521068"/>
                  </a:lnTo>
                  <a:lnTo>
                    <a:pt x="2789872" y="597268"/>
                  </a:lnTo>
                  <a:lnTo>
                    <a:pt x="2863291" y="597268"/>
                  </a:lnTo>
                  <a:lnTo>
                    <a:pt x="2863291" y="521068"/>
                  </a:lnTo>
                  <a:close/>
                </a:path>
                <a:path w="3891280" h="661034">
                  <a:moveTo>
                    <a:pt x="3156953" y="597268"/>
                  </a:moveTo>
                  <a:lnTo>
                    <a:pt x="3083534" y="597268"/>
                  </a:lnTo>
                  <a:lnTo>
                    <a:pt x="3083534" y="660768"/>
                  </a:lnTo>
                  <a:lnTo>
                    <a:pt x="3156953" y="660768"/>
                  </a:lnTo>
                  <a:lnTo>
                    <a:pt x="3156953" y="597268"/>
                  </a:lnTo>
                  <a:close/>
                </a:path>
                <a:path w="3891280" h="661034">
                  <a:moveTo>
                    <a:pt x="3377209" y="368668"/>
                  </a:moveTo>
                  <a:lnTo>
                    <a:pt x="3303790" y="368668"/>
                  </a:lnTo>
                  <a:lnTo>
                    <a:pt x="3303790" y="368300"/>
                  </a:lnTo>
                  <a:lnTo>
                    <a:pt x="3230372" y="368300"/>
                  </a:lnTo>
                  <a:lnTo>
                    <a:pt x="3230372" y="292100"/>
                  </a:lnTo>
                  <a:lnTo>
                    <a:pt x="3303790" y="292100"/>
                  </a:lnTo>
                  <a:lnTo>
                    <a:pt x="3303790" y="152400"/>
                  </a:lnTo>
                  <a:lnTo>
                    <a:pt x="3230372" y="152400"/>
                  </a:lnTo>
                  <a:lnTo>
                    <a:pt x="3230372" y="76200"/>
                  </a:lnTo>
                  <a:lnTo>
                    <a:pt x="3156953" y="76200"/>
                  </a:lnTo>
                  <a:lnTo>
                    <a:pt x="3156953" y="152400"/>
                  </a:lnTo>
                  <a:lnTo>
                    <a:pt x="3156953" y="292100"/>
                  </a:lnTo>
                  <a:lnTo>
                    <a:pt x="3156953" y="292468"/>
                  </a:lnTo>
                  <a:lnTo>
                    <a:pt x="3083534" y="292468"/>
                  </a:lnTo>
                  <a:lnTo>
                    <a:pt x="3010128" y="292468"/>
                  </a:lnTo>
                  <a:lnTo>
                    <a:pt x="3010128" y="292100"/>
                  </a:lnTo>
                  <a:lnTo>
                    <a:pt x="2936697" y="292100"/>
                  </a:lnTo>
                  <a:lnTo>
                    <a:pt x="2936697" y="228600"/>
                  </a:lnTo>
                  <a:lnTo>
                    <a:pt x="2863291" y="228600"/>
                  </a:lnTo>
                  <a:lnTo>
                    <a:pt x="2863291" y="292100"/>
                  </a:lnTo>
                  <a:lnTo>
                    <a:pt x="2863291" y="292468"/>
                  </a:lnTo>
                  <a:lnTo>
                    <a:pt x="2789872" y="292468"/>
                  </a:lnTo>
                  <a:lnTo>
                    <a:pt x="2789872" y="368300"/>
                  </a:lnTo>
                  <a:lnTo>
                    <a:pt x="2716453" y="368300"/>
                  </a:lnTo>
                  <a:lnTo>
                    <a:pt x="2716453" y="292100"/>
                  </a:lnTo>
                  <a:lnTo>
                    <a:pt x="2789872" y="292100"/>
                  </a:lnTo>
                  <a:lnTo>
                    <a:pt x="2789872" y="228600"/>
                  </a:lnTo>
                  <a:lnTo>
                    <a:pt x="2716453" y="228600"/>
                  </a:lnTo>
                  <a:lnTo>
                    <a:pt x="2716453" y="0"/>
                  </a:lnTo>
                  <a:lnTo>
                    <a:pt x="2643047" y="0"/>
                  </a:lnTo>
                  <a:lnTo>
                    <a:pt x="2643047" y="228600"/>
                  </a:lnTo>
                  <a:lnTo>
                    <a:pt x="2643047" y="292100"/>
                  </a:lnTo>
                  <a:lnTo>
                    <a:pt x="2643047" y="368300"/>
                  </a:lnTo>
                  <a:lnTo>
                    <a:pt x="2643047" y="444500"/>
                  </a:lnTo>
                  <a:lnTo>
                    <a:pt x="2716453" y="444500"/>
                  </a:lnTo>
                  <a:lnTo>
                    <a:pt x="2716453" y="520700"/>
                  </a:lnTo>
                  <a:lnTo>
                    <a:pt x="2789872" y="520700"/>
                  </a:lnTo>
                  <a:lnTo>
                    <a:pt x="2789872" y="444868"/>
                  </a:lnTo>
                  <a:lnTo>
                    <a:pt x="2863291" y="444868"/>
                  </a:lnTo>
                  <a:lnTo>
                    <a:pt x="2863291" y="444500"/>
                  </a:lnTo>
                  <a:lnTo>
                    <a:pt x="2936697" y="444500"/>
                  </a:lnTo>
                  <a:lnTo>
                    <a:pt x="2936697" y="520700"/>
                  </a:lnTo>
                  <a:lnTo>
                    <a:pt x="2936697" y="596900"/>
                  </a:lnTo>
                  <a:lnTo>
                    <a:pt x="3083534" y="596900"/>
                  </a:lnTo>
                  <a:lnTo>
                    <a:pt x="3083534" y="520700"/>
                  </a:lnTo>
                  <a:lnTo>
                    <a:pt x="3010128" y="520700"/>
                  </a:lnTo>
                  <a:lnTo>
                    <a:pt x="3010128" y="444500"/>
                  </a:lnTo>
                  <a:lnTo>
                    <a:pt x="3010128" y="368668"/>
                  </a:lnTo>
                  <a:lnTo>
                    <a:pt x="3083534" y="368668"/>
                  </a:lnTo>
                  <a:lnTo>
                    <a:pt x="3156953" y="368668"/>
                  </a:lnTo>
                  <a:lnTo>
                    <a:pt x="3156953" y="520700"/>
                  </a:lnTo>
                  <a:lnTo>
                    <a:pt x="3156953" y="596900"/>
                  </a:lnTo>
                  <a:lnTo>
                    <a:pt x="3230372" y="596900"/>
                  </a:lnTo>
                  <a:lnTo>
                    <a:pt x="3230372" y="520700"/>
                  </a:lnTo>
                  <a:lnTo>
                    <a:pt x="3303790" y="520700"/>
                  </a:lnTo>
                  <a:lnTo>
                    <a:pt x="3303790" y="444868"/>
                  </a:lnTo>
                  <a:lnTo>
                    <a:pt x="3377209" y="444868"/>
                  </a:lnTo>
                  <a:lnTo>
                    <a:pt x="3377209" y="368668"/>
                  </a:lnTo>
                  <a:close/>
                </a:path>
                <a:path w="3891280" h="661034">
                  <a:moveTo>
                    <a:pt x="3450628" y="521068"/>
                  </a:moveTo>
                  <a:lnTo>
                    <a:pt x="3377209" y="521068"/>
                  </a:lnTo>
                  <a:lnTo>
                    <a:pt x="3377209" y="597268"/>
                  </a:lnTo>
                  <a:lnTo>
                    <a:pt x="3450628" y="597268"/>
                  </a:lnTo>
                  <a:lnTo>
                    <a:pt x="3450628" y="521068"/>
                  </a:lnTo>
                  <a:close/>
                </a:path>
                <a:path w="3891280" h="661034">
                  <a:moveTo>
                    <a:pt x="3524046" y="228968"/>
                  </a:moveTo>
                  <a:lnTo>
                    <a:pt x="3450628" y="228968"/>
                  </a:lnTo>
                  <a:lnTo>
                    <a:pt x="3450628" y="292468"/>
                  </a:lnTo>
                  <a:lnTo>
                    <a:pt x="3377209" y="292468"/>
                  </a:lnTo>
                  <a:lnTo>
                    <a:pt x="3377209" y="368668"/>
                  </a:lnTo>
                  <a:lnTo>
                    <a:pt x="3450628" y="368668"/>
                  </a:lnTo>
                  <a:lnTo>
                    <a:pt x="3450628" y="521068"/>
                  </a:lnTo>
                  <a:lnTo>
                    <a:pt x="3524046" y="521068"/>
                  </a:lnTo>
                  <a:lnTo>
                    <a:pt x="3524046" y="228968"/>
                  </a:lnTo>
                  <a:close/>
                </a:path>
                <a:path w="3891280" h="661034">
                  <a:moveTo>
                    <a:pt x="3744303" y="368668"/>
                  </a:moveTo>
                  <a:lnTo>
                    <a:pt x="3670884" y="368668"/>
                  </a:lnTo>
                  <a:lnTo>
                    <a:pt x="3670884" y="444868"/>
                  </a:lnTo>
                  <a:lnTo>
                    <a:pt x="3744303" y="444868"/>
                  </a:lnTo>
                  <a:lnTo>
                    <a:pt x="3744303" y="368668"/>
                  </a:lnTo>
                  <a:close/>
                </a:path>
                <a:path w="3891280" h="661034">
                  <a:moveTo>
                    <a:pt x="3817721" y="521068"/>
                  </a:moveTo>
                  <a:lnTo>
                    <a:pt x="3744303" y="521068"/>
                  </a:lnTo>
                  <a:lnTo>
                    <a:pt x="3670884" y="521068"/>
                  </a:lnTo>
                  <a:lnTo>
                    <a:pt x="3670884" y="597268"/>
                  </a:lnTo>
                  <a:lnTo>
                    <a:pt x="3744303" y="597268"/>
                  </a:lnTo>
                  <a:lnTo>
                    <a:pt x="3817721" y="597268"/>
                  </a:lnTo>
                  <a:lnTo>
                    <a:pt x="3817721" y="521068"/>
                  </a:lnTo>
                  <a:close/>
                </a:path>
                <a:path w="3891280" h="661034">
                  <a:moveTo>
                    <a:pt x="3891140" y="597268"/>
                  </a:moveTo>
                  <a:lnTo>
                    <a:pt x="3817721" y="597268"/>
                  </a:lnTo>
                  <a:lnTo>
                    <a:pt x="3817721" y="660768"/>
                  </a:lnTo>
                  <a:lnTo>
                    <a:pt x="3891140" y="660768"/>
                  </a:lnTo>
                  <a:lnTo>
                    <a:pt x="3891140" y="597268"/>
                  </a:lnTo>
                  <a:close/>
                </a:path>
                <a:path w="3891280" h="661034">
                  <a:moveTo>
                    <a:pt x="3891140" y="444868"/>
                  </a:moveTo>
                  <a:lnTo>
                    <a:pt x="3817721" y="444868"/>
                  </a:lnTo>
                  <a:lnTo>
                    <a:pt x="3817721" y="521068"/>
                  </a:lnTo>
                  <a:lnTo>
                    <a:pt x="3891140" y="521068"/>
                  </a:lnTo>
                  <a:lnTo>
                    <a:pt x="3891140" y="444868"/>
                  </a:lnTo>
                  <a:close/>
                </a:path>
                <a:path w="3891280" h="661034">
                  <a:moveTo>
                    <a:pt x="3891140" y="76568"/>
                  </a:moveTo>
                  <a:lnTo>
                    <a:pt x="3817721" y="76568"/>
                  </a:lnTo>
                  <a:lnTo>
                    <a:pt x="3817721" y="228968"/>
                  </a:lnTo>
                  <a:lnTo>
                    <a:pt x="3744303" y="228968"/>
                  </a:lnTo>
                  <a:lnTo>
                    <a:pt x="3744303" y="368668"/>
                  </a:lnTo>
                  <a:lnTo>
                    <a:pt x="3817721" y="368668"/>
                  </a:lnTo>
                  <a:lnTo>
                    <a:pt x="3891140" y="368668"/>
                  </a:lnTo>
                  <a:lnTo>
                    <a:pt x="3891140" y="76568"/>
                  </a:lnTo>
                  <a:close/>
                </a:path>
              </a:pathLst>
            </a:custGeom>
            <a:solidFill>
              <a:srgbClr val="000000"/>
            </a:solidFill>
          </p:spPr>
          <p:txBody>
            <a:bodyPr wrap="square" lIns="0" tIns="0" rIns="0" bIns="0" rtlCol="0"/>
            <a:lstStyle/>
            <a:p>
              <a:endParaRPr/>
            </a:p>
          </p:txBody>
        </p:sp>
        <p:sp>
          <p:nvSpPr>
            <p:cNvPr id="34" name="object 34"/>
            <p:cNvSpPr/>
            <p:nvPr/>
          </p:nvSpPr>
          <p:spPr>
            <a:xfrm>
              <a:off x="14209332" y="6252235"/>
              <a:ext cx="3818254" cy="800735"/>
            </a:xfrm>
            <a:custGeom>
              <a:avLst/>
              <a:gdLst/>
              <a:ahLst/>
              <a:cxnLst/>
              <a:rect l="l" t="t" r="r" b="b"/>
              <a:pathLst>
                <a:path w="3818255" h="800734">
                  <a:moveTo>
                    <a:pt x="220256" y="368668"/>
                  </a:moveTo>
                  <a:lnTo>
                    <a:pt x="146837" y="368668"/>
                  </a:lnTo>
                  <a:lnTo>
                    <a:pt x="146837" y="368300"/>
                  </a:lnTo>
                  <a:lnTo>
                    <a:pt x="73431" y="368300"/>
                  </a:lnTo>
                  <a:lnTo>
                    <a:pt x="73431" y="444868"/>
                  </a:lnTo>
                  <a:lnTo>
                    <a:pt x="0" y="444868"/>
                  </a:lnTo>
                  <a:lnTo>
                    <a:pt x="0" y="584568"/>
                  </a:lnTo>
                  <a:lnTo>
                    <a:pt x="73431" y="584568"/>
                  </a:lnTo>
                  <a:lnTo>
                    <a:pt x="73431" y="660400"/>
                  </a:lnTo>
                  <a:lnTo>
                    <a:pt x="73431" y="736600"/>
                  </a:lnTo>
                  <a:lnTo>
                    <a:pt x="146837" y="736600"/>
                  </a:lnTo>
                  <a:lnTo>
                    <a:pt x="146837" y="660400"/>
                  </a:lnTo>
                  <a:lnTo>
                    <a:pt x="220256" y="660400"/>
                  </a:lnTo>
                  <a:lnTo>
                    <a:pt x="220256" y="584200"/>
                  </a:lnTo>
                  <a:lnTo>
                    <a:pt x="146837" y="584200"/>
                  </a:lnTo>
                  <a:lnTo>
                    <a:pt x="146837" y="508368"/>
                  </a:lnTo>
                  <a:lnTo>
                    <a:pt x="220256" y="508368"/>
                  </a:lnTo>
                  <a:lnTo>
                    <a:pt x="220256" y="368668"/>
                  </a:lnTo>
                  <a:close/>
                </a:path>
                <a:path w="3818255" h="800734">
                  <a:moveTo>
                    <a:pt x="660768" y="444500"/>
                  </a:moveTo>
                  <a:lnTo>
                    <a:pt x="587349" y="444500"/>
                  </a:lnTo>
                  <a:lnTo>
                    <a:pt x="587349" y="292100"/>
                  </a:lnTo>
                  <a:lnTo>
                    <a:pt x="513930" y="292100"/>
                  </a:lnTo>
                  <a:lnTo>
                    <a:pt x="513930" y="444500"/>
                  </a:lnTo>
                  <a:lnTo>
                    <a:pt x="513930" y="444868"/>
                  </a:lnTo>
                  <a:lnTo>
                    <a:pt x="440512" y="444868"/>
                  </a:lnTo>
                  <a:lnTo>
                    <a:pt x="440512" y="508000"/>
                  </a:lnTo>
                  <a:lnTo>
                    <a:pt x="367093" y="508000"/>
                  </a:lnTo>
                  <a:lnTo>
                    <a:pt x="367093" y="444500"/>
                  </a:lnTo>
                  <a:lnTo>
                    <a:pt x="293674" y="444500"/>
                  </a:lnTo>
                  <a:lnTo>
                    <a:pt x="293674" y="508000"/>
                  </a:lnTo>
                  <a:lnTo>
                    <a:pt x="293674" y="584200"/>
                  </a:lnTo>
                  <a:lnTo>
                    <a:pt x="293674" y="660400"/>
                  </a:lnTo>
                  <a:lnTo>
                    <a:pt x="293674" y="736600"/>
                  </a:lnTo>
                  <a:lnTo>
                    <a:pt x="440512" y="736600"/>
                  </a:lnTo>
                  <a:lnTo>
                    <a:pt x="440512" y="660400"/>
                  </a:lnTo>
                  <a:lnTo>
                    <a:pt x="513930" y="660400"/>
                  </a:lnTo>
                  <a:lnTo>
                    <a:pt x="513930" y="660768"/>
                  </a:lnTo>
                  <a:lnTo>
                    <a:pt x="587349" y="660768"/>
                  </a:lnTo>
                  <a:lnTo>
                    <a:pt x="587349" y="584568"/>
                  </a:lnTo>
                  <a:lnTo>
                    <a:pt x="513930" y="584568"/>
                  </a:lnTo>
                  <a:lnTo>
                    <a:pt x="513930" y="584200"/>
                  </a:lnTo>
                  <a:lnTo>
                    <a:pt x="440512" y="584200"/>
                  </a:lnTo>
                  <a:lnTo>
                    <a:pt x="440512" y="508368"/>
                  </a:lnTo>
                  <a:lnTo>
                    <a:pt x="513930" y="508368"/>
                  </a:lnTo>
                  <a:lnTo>
                    <a:pt x="513930" y="508000"/>
                  </a:lnTo>
                  <a:lnTo>
                    <a:pt x="587349" y="508000"/>
                  </a:lnTo>
                  <a:lnTo>
                    <a:pt x="587349" y="584200"/>
                  </a:lnTo>
                  <a:lnTo>
                    <a:pt x="660768" y="584200"/>
                  </a:lnTo>
                  <a:lnTo>
                    <a:pt x="660768" y="508000"/>
                  </a:lnTo>
                  <a:lnTo>
                    <a:pt x="660768" y="444500"/>
                  </a:lnTo>
                  <a:close/>
                </a:path>
                <a:path w="3818255" h="800734">
                  <a:moveTo>
                    <a:pt x="1101267" y="736968"/>
                  </a:moveTo>
                  <a:lnTo>
                    <a:pt x="1027849" y="736968"/>
                  </a:lnTo>
                  <a:lnTo>
                    <a:pt x="1027849" y="800468"/>
                  </a:lnTo>
                  <a:lnTo>
                    <a:pt x="1101267" y="800468"/>
                  </a:lnTo>
                  <a:lnTo>
                    <a:pt x="1101267" y="736968"/>
                  </a:lnTo>
                  <a:close/>
                </a:path>
                <a:path w="3818255" h="800734">
                  <a:moveTo>
                    <a:pt x="1248105" y="736968"/>
                  </a:moveTo>
                  <a:lnTo>
                    <a:pt x="1174686" y="736968"/>
                  </a:lnTo>
                  <a:lnTo>
                    <a:pt x="1174686" y="800468"/>
                  </a:lnTo>
                  <a:lnTo>
                    <a:pt x="1248105" y="800468"/>
                  </a:lnTo>
                  <a:lnTo>
                    <a:pt x="1248105" y="736968"/>
                  </a:lnTo>
                  <a:close/>
                </a:path>
                <a:path w="3818255" h="800734">
                  <a:moveTo>
                    <a:pt x="1321523" y="584568"/>
                  </a:moveTo>
                  <a:lnTo>
                    <a:pt x="1248105" y="584568"/>
                  </a:lnTo>
                  <a:lnTo>
                    <a:pt x="1248105" y="584200"/>
                  </a:lnTo>
                  <a:lnTo>
                    <a:pt x="1174686" y="584200"/>
                  </a:lnTo>
                  <a:lnTo>
                    <a:pt x="1174686" y="508368"/>
                  </a:lnTo>
                  <a:lnTo>
                    <a:pt x="1248105" y="508368"/>
                  </a:lnTo>
                  <a:lnTo>
                    <a:pt x="1248105" y="368668"/>
                  </a:lnTo>
                  <a:lnTo>
                    <a:pt x="1174686" y="368668"/>
                  </a:lnTo>
                  <a:lnTo>
                    <a:pt x="1174686" y="444500"/>
                  </a:lnTo>
                  <a:lnTo>
                    <a:pt x="1101267" y="444500"/>
                  </a:lnTo>
                  <a:lnTo>
                    <a:pt x="1101267" y="508368"/>
                  </a:lnTo>
                  <a:lnTo>
                    <a:pt x="1027849" y="508368"/>
                  </a:lnTo>
                  <a:lnTo>
                    <a:pt x="1027849" y="508000"/>
                  </a:lnTo>
                  <a:lnTo>
                    <a:pt x="954430" y="508000"/>
                  </a:lnTo>
                  <a:lnTo>
                    <a:pt x="954430" y="292100"/>
                  </a:lnTo>
                  <a:lnTo>
                    <a:pt x="881011" y="292100"/>
                  </a:lnTo>
                  <a:lnTo>
                    <a:pt x="881011" y="508000"/>
                  </a:lnTo>
                  <a:lnTo>
                    <a:pt x="881011" y="508368"/>
                  </a:lnTo>
                  <a:lnTo>
                    <a:pt x="807605" y="508368"/>
                  </a:lnTo>
                  <a:lnTo>
                    <a:pt x="734187" y="508368"/>
                  </a:lnTo>
                  <a:lnTo>
                    <a:pt x="734187" y="584568"/>
                  </a:lnTo>
                  <a:lnTo>
                    <a:pt x="660768" y="584568"/>
                  </a:lnTo>
                  <a:lnTo>
                    <a:pt x="660768" y="736968"/>
                  </a:lnTo>
                  <a:lnTo>
                    <a:pt x="734187" y="736968"/>
                  </a:lnTo>
                  <a:lnTo>
                    <a:pt x="734187" y="660768"/>
                  </a:lnTo>
                  <a:lnTo>
                    <a:pt x="807605" y="660768"/>
                  </a:lnTo>
                  <a:lnTo>
                    <a:pt x="807605" y="584568"/>
                  </a:lnTo>
                  <a:lnTo>
                    <a:pt x="881011" y="584568"/>
                  </a:lnTo>
                  <a:lnTo>
                    <a:pt x="881011" y="660400"/>
                  </a:lnTo>
                  <a:lnTo>
                    <a:pt x="954430" y="660400"/>
                  </a:lnTo>
                  <a:lnTo>
                    <a:pt x="954430" y="584200"/>
                  </a:lnTo>
                  <a:lnTo>
                    <a:pt x="1027849" y="584200"/>
                  </a:lnTo>
                  <a:lnTo>
                    <a:pt x="1027849" y="660768"/>
                  </a:lnTo>
                  <a:lnTo>
                    <a:pt x="1101267" y="660768"/>
                  </a:lnTo>
                  <a:lnTo>
                    <a:pt x="1101267" y="660400"/>
                  </a:lnTo>
                  <a:lnTo>
                    <a:pt x="1248105" y="660400"/>
                  </a:lnTo>
                  <a:lnTo>
                    <a:pt x="1248105" y="660768"/>
                  </a:lnTo>
                  <a:lnTo>
                    <a:pt x="1321523" y="660768"/>
                  </a:lnTo>
                  <a:lnTo>
                    <a:pt x="1321523" y="584568"/>
                  </a:lnTo>
                  <a:close/>
                </a:path>
                <a:path w="3818255" h="800734">
                  <a:moveTo>
                    <a:pt x="1688604" y="736968"/>
                  </a:moveTo>
                  <a:lnTo>
                    <a:pt x="1615198" y="736968"/>
                  </a:lnTo>
                  <a:lnTo>
                    <a:pt x="1615198" y="800468"/>
                  </a:lnTo>
                  <a:lnTo>
                    <a:pt x="1688604" y="800468"/>
                  </a:lnTo>
                  <a:lnTo>
                    <a:pt x="1688604" y="736968"/>
                  </a:lnTo>
                  <a:close/>
                </a:path>
                <a:path w="3818255" h="800734">
                  <a:moveTo>
                    <a:pt x="1688604" y="444868"/>
                  </a:moveTo>
                  <a:lnTo>
                    <a:pt x="1615198" y="444868"/>
                  </a:lnTo>
                  <a:lnTo>
                    <a:pt x="1541780" y="444868"/>
                  </a:lnTo>
                  <a:lnTo>
                    <a:pt x="1541780" y="508000"/>
                  </a:lnTo>
                  <a:lnTo>
                    <a:pt x="1468361" y="508000"/>
                  </a:lnTo>
                  <a:lnTo>
                    <a:pt x="1468361" y="444500"/>
                  </a:lnTo>
                  <a:lnTo>
                    <a:pt x="1394942" y="444500"/>
                  </a:lnTo>
                  <a:lnTo>
                    <a:pt x="1394942" y="508000"/>
                  </a:lnTo>
                  <a:lnTo>
                    <a:pt x="1394942" y="584200"/>
                  </a:lnTo>
                  <a:lnTo>
                    <a:pt x="1394942" y="660400"/>
                  </a:lnTo>
                  <a:lnTo>
                    <a:pt x="1468361" y="660400"/>
                  </a:lnTo>
                  <a:lnTo>
                    <a:pt x="1468361" y="584200"/>
                  </a:lnTo>
                  <a:lnTo>
                    <a:pt x="1541780" y="584200"/>
                  </a:lnTo>
                  <a:lnTo>
                    <a:pt x="1541780" y="508368"/>
                  </a:lnTo>
                  <a:lnTo>
                    <a:pt x="1615198" y="508368"/>
                  </a:lnTo>
                  <a:lnTo>
                    <a:pt x="1615198" y="584568"/>
                  </a:lnTo>
                  <a:lnTo>
                    <a:pt x="1541780" y="584568"/>
                  </a:lnTo>
                  <a:lnTo>
                    <a:pt x="1541780" y="736968"/>
                  </a:lnTo>
                  <a:lnTo>
                    <a:pt x="1615198" y="736968"/>
                  </a:lnTo>
                  <a:lnTo>
                    <a:pt x="1615198" y="660768"/>
                  </a:lnTo>
                  <a:lnTo>
                    <a:pt x="1688604" y="660768"/>
                  </a:lnTo>
                  <a:lnTo>
                    <a:pt x="1688604" y="444868"/>
                  </a:lnTo>
                  <a:close/>
                </a:path>
                <a:path w="3818255" h="800734">
                  <a:moveTo>
                    <a:pt x="1762023" y="736968"/>
                  </a:moveTo>
                  <a:lnTo>
                    <a:pt x="1688617" y="736968"/>
                  </a:lnTo>
                  <a:lnTo>
                    <a:pt x="1688617" y="800468"/>
                  </a:lnTo>
                  <a:lnTo>
                    <a:pt x="1762023" y="800468"/>
                  </a:lnTo>
                  <a:lnTo>
                    <a:pt x="1762023" y="736968"/>
                  </a:lnTo>
                  <a:close/>
                </a:path>
                <a:path w="3818255" h="800734">
                  <a:moveTo>
                    <a:pt x="2055698" y="292468"/>
                  </a:moveTo>
                  <a:lnTo>
                    <a:pt x="1982279" y="292468"/>
                  </a:lnTo>
                  <a:lnTo>
                    <a:pt x="1982279" y="508000"/>
                  </a:lnTo>
                  <a:lnTo>
                    <a:pt x="1908860" y="508000"/>
                  </a:lnTo>
                  <a:lnTo>
                    <a:pt x="1908860" y="444500"/>
                  </a:lnTo>
                  <a:lnTo>
                    <a:pt x="1835442" y="444500"/>
                  </a:lnTo>
                  <a:lnTo>
                    <a:pt x="1835442" y="508000"/>
                  </a:lnTo>
                  <a:lnTo>
                    <a:pt x="1835442" y="584200"/>
                  </a:lnTo>
                  <a:lnTo>
                    <a:pt x="1982279" y="584200"/>
                  </a:lnTo>
                  <a:lnTo>
                    <a:pt x="1982279" y="584568"/>
                  </a:lnTo>
                  <a:lnTo>
                    <a:pt x="2055698" y="584568"/>
                  </a:lnTo>
                  <a:lnTo>
                    <a:pt x="2055698" y="292468"/>
                  </a:lnTo>
                  <a:close/>
                </a:path>
                <a:path w="3818255" h="800734">
                  <a:moveTo>
                    <a:pt x="2129104" y="660768"/>
                  </a:moveTo>
                  <a:lnTo>
                    <a:pt x="2055698" y="660768"/>
                  </a:lnTo>
                  <a:lnTo>
                    <a:pt x="2055698" y="736968"/>
                  </a:lnTo>
                  <a:lnTo>
                    <a:pt x="2129104" y="736968"/>
                  </a:lnTo>
                  <a:lnTo>
                    <a:pt x="2129104" y="660768"/>
                  </a:lnTo>
                  <a:close/>
                </a:path>
                <a:path w="3818255" h="800734">
                  <a:moveTo>
                    <a:pt x="2349360" y="584568"/>
                  </a:moveTo>
                  <a:lnTo>
                    <a:pt x="2275941" y="584568"/>
                  </a:lnTo>
                  <a:lnTo>
                    <a:pt x="2275941" y="660768"/>
                  </a:lnTo>
                  <a:lnTo>
                    <a:pt x="2349360" y="660768"/>
                  </a:lnTo>
                  <a:lnTo>
                    <a:pt x="2349360" y="584568"/>
                  </a:lnTo>
                  <a:close/>
                </a:path>
                <a:path w="3818255" h="800734">
                  <a:moveTo>
                    <a:pt x="2569616" y="444868"/>
                  </a:moveTo>
                  <a:lnTo>
                    <a:pt x="2496210" y="444868"/>
                  </a:lnTo>
                  <a:lnTo>
                    <a:pt x="2496210" y="508000"/>
                  </a:lnTo>
                  <a:lnTo>
                    <a:pt x="2422779" y="508000"/>
                  </a:lnTo>
                  <a:lnTo>
                    <a:pt x="2422779" y="368300"/>
                  </a:lnTo>
                  <a:lnTo>
                    <a:pt x="2349373" y="368300"/>
                  </a:lnTo>
                  <a:lnTo>
                    <a:pt x="2349373" y="368668"/>
                  </a:lnTo>
                  <a:lnTo>
                    <a:pt x="2275941" y="368668"/>
                  </a:lnTo>
                  <a:lnTo>
                    <a:pt x="2275941" y="368300"/>
                  </a:lnTo>
                  <a:lnTo>
                    <a:pt x="2129117" y="368300"/>
                  </a:lnTo>
                  <a:lnTo>
                    <a:pt x="2129117" y="444500"/>
                  </a:lnTo>
                  <a:lnTo>
                    <a:pt x="2202535" y="444500"/>
                  </a:lnTo>
                  <a:lnTo>
                    <a:pt x="2202535" y="508368"/>
                  </a:lnTo>
                  <a:lnTo>
                    <a:pt x="2129117" y="508368"/>
                  </a:lnTo>
                  <a:lnTo>
                    <a:pt x="2129117" y="584568"/>
                  </a:lnTo>
                  <a:lnTo>
                    <a:pt x="2202535" y="584568"/>
                  </a:lnTo>
                  <a:lnTo>
                    <a:pt x="2202535" y="584200"/>
                  </a:lnTo>
                  <a:lnTo>
                    <a:pt x="2275941" y="584200"/>
                  </a:lnTo>
                  <a:lnTo>
                    <a:pt x="2275941" y="508368"/>
                  </a:lnTo>
                  <a:lnTo>
                    <a:pt x="2349373" y="508368"/>
                  </a:lnTo>
                  <a:lnTo>
                    <a:pt x="2349373" y="584200"/>
                  </a:lnTo>
                  <a:lnTo>
                    <a:pt x="2496210" y="584200"/>
                  </a:lnTo>
                  <a:lnTo>
                    <a:pt x="2496210" y="508368"/>
                  </a:lnTo>
                  <a:lnTo>
                    <a:pt x="2569616" y="508368"/>
                  </a:lnTo>
                  <a:lnTo>
                    <a:pt x="2569616" y="444868"/>
                  </a:lnTo>
                  <a:close/>
                </a:path>
                <a:path w="3818255" h="800734">
                  <a:moveTo>
                    <a:pt x="2643047" y="660400"/>
                  </a:moveTo>
                  <a:lnTo>
                    <a:pt x="2569629" y="660400"/>
                  </a:lnTo>
                  <a:lnTo>
                    <a:pt x="2569629" y="584200"/>
                  </a:lnTo>
                  <a:lnTo>
                    <a:pt x="2496210" y="584200"/>
                  </a:lnTo>
                  <a:lnTo>
                    <a:pt x="2496210" y="660400"/>
                  </a:lnTo>
                  <a:lnTo>
                    <a:pt x="2496210" y="660768"/>
                  </a:lnTo>
                  <a:lnTo>
                    <a:pt x="2422779" y="660768"/>
                  </a:lnTo>
                  <a:lnTo>
                    <a:pt x="2349373" y="660768"/>
                  </a:lnTo>
                  <a:lnTo>
                    <a:pt x="2349373" y="800468"/>
                  </a:lnTo>
                  <a:lnTo>
                    <a:pt x="2422779" y="800468"/>
                  </a:lnTo>
                  <a:lnTo>
                    <a:pt x="2422779" y="736968"/>
                  </a:lnTo>
                  <a:lnTo>
                    <a:pt x="2496210" y="736968"/>
                  </a:lnTo>
                  <a:lnTo>
                    <a:pt x="2496210" y="800100"/>
                  </a:lnTo>
                  <a:lnTo>
                    <a:pt x="2569629" y="800100"/>
                  </a:lnTo>
                  <a:lnTo>
                    <a:pt x="2569629" y="736600"/>
                  </a:lnTo>
                  <a:lnTo>
                    <a:pt x="2643047" y="736600"/>
                  </a:lnTo>
                  <a:lnTo>
                    <a:pt x="2643047" y="660400"/>
                  </a:lnTo>
                  <a:close/>
                </a:path>
                <a:path w="3818255" h="800734">
                  <a:moveTo>
                    <a:pt x="2643047" y="444868"/>
                  </a:moveTo>
                  <a:lnTo>
                    <a:pt x="2569629" y="444868"/>
                  </a:lnTo>
                  <a:lnTo>
                    <a:pt x="2569629" y="508368"/>
                  </a:lnTo>
                  <a:lnTo>
                    <a:pt x="2643047" y="508368"/>
                  </a:lnTo>
                  <a:lnTo>
                    <a:pt x="2643047" y="444868"/>
                  </a:lnTo>
                  <a:close/>
                </a:path>
                <a:path w="3818255" h="800734">
                  <a:moveTo>
                    <a:pt x="3083534" y="584568"/>
                  </a:moveTo>
                  <a:lnTo>
                    <a:pt x="3010128" y="584568"/>
                  </a:lnTo>
                  <a:lnTo>
                    <a:pt x="2936697" y="584568"/>
                  </a:lnTo>
                  <a:lnTo>
                    <a:pt x="2936697" y="584200"/>
                  </a:lnTo>
                  <a:lnTo>
                    <a:pt x="2863291" y="584200"/>
                  </a:lnTo>
                  <a:lnTo>
                    <a:pt x="2863291" y="368300"/>
                  </a:lnTo>
                  <a:lnTo>
                    <a:pt x="2789872" y="368300"/>
                  </a:lnTo>
                  <a:lnTo>
                    <a:pt x="2789872" y="444868"/>
                  </a:lnTo>
                  <a:lnTo>
                    <a:pt x="2716453" y="444868"/>
                  </a:lnTo>
                  <a:lnTo>
                    <a:pt x="2716453" y="584568"/>
                  </a:lnTo>
                  <a:lnTo>
                    <a:pt x="2789872" y="584568"/>
                  </a:lnTo>
                  <a:lnTo>
                    <a:pt x="2789872" y="660400"/>
                  </a:lnTo>
                  <a:lnTo>
                    <a:pt x="2936697" y="660400"/>
                  </a:lnTo>
                  <a:lnTo>
                    <a:pt x="2936697" y="736968"/>
                  </a:lnTo>
                  <a:lnTo>
                    <a:pt x="3010128" y="736968"/>
                  </a:lnTo>
                  <a:lnTo>
                    <a:pt x="3010128" y="660768"/>
                  </a:lnTo>
                  <a:lnTo>
                    <a:pt x="3083534" y="660768"/>
                  </a:lnTo>
                  <a:lnTo>
                    <a:pt x="3083534" y="584568"/>
                  </a:lnTo>
                  <a:close/>
                </a:path>
                <a:path w="3818255" h="800734">
                  <a:moveTo>
                    <a:pt x="3083534" y="444868"/>
                  </a:moveTo>
                  <a:lnTo>
                    <a:pt x="3010128" y="444868"/>
                  </a:lnTo>
                  <a:lnTo>
                    <a:pt x="3010128" y="508368"/>
                  </a:lnTo>
                  <a:lnTo>
                    <a:pt x="3083534" y="508368"/>
                  </a:lnTo>
                  <a:lnTo>
                    <a:pt x="3083534" y="444868"/>
                  </a:lnTo>
                  <a:close/>
                </a:path>
                <a:path w="3818255" h="800734">
                  <a:moveTo>
                    <a:pt x="3156953" y="660768"/>
                  </a:moveTo>
                  <a:lnTo>
                    <a:pt x="3083534" y="660768"/>
                  </a:lnTo>
                  <a:lnTo>
                    <a:pt x="3083534" y="736968"/>
                  </a:lnTo>
                  <a:lnTo>
                    <a:pt x="3156953" y="736968"/>
                  </a:lnTo>
                  <a:lnTo>
                    <a:pt x="3156953" y="660768"/>
                  </a:lnTo>
                  <a:close/>
                </a:path>
                <a:path w="3818255" h="800734">
                  <a:moveTo>
                    <a:pt x="3156953" y="508368"/>
                  </a:moveTo>
                  <a:lnTo>
                    <a:pt x="3083534" y="508368"/>
                  </a:lnTo>
                  <a:lnTo>
                    <a:pt x="3083534" y="584568"/>
                  </a:lnTo>
                  <a:lnTo>
                    <a:pt x="3156953" y="584568"/>
                  </a:lnTo>
                  <a:lnTo>
                    <a:pt x="3156953" y="508368"/>
                  </a:lnTo>
                  <a:close/>
                </a:path>
                <a:path w="3818255" h="800734">
                  <a:moveTo>
                    <a:pt x="3450628" y="584568"/>
                  </a:moveTo>
                  <a:lnTo>
                    <a:pt x="3377209" y="584568"/>
                  </a:lnTo>
                  <a:lnTo>
                    <a:pt x="3377209" y="660768"/>
                  </a:lnTo>
                  <a:lnTo>
                    <a:pt x="3303790" y="660768"/>
                  </a:lnTo>
                  <a:lnTo>
                    <a:pt x="3303790" y="736968"/>
                  </a:lnTo>
                  <a:lnTo>
                    <a:pt x="3377209" y="736968"/>
                  </a:lnTo>
                  <a:lnTo>
                    <a:pt x="3450628" y="736968"/>
                  </a:lnTo>
                  <a:lnTo>
                    <a:pt x="3450628" y="584568"/>
                  </a:lnTo>
                  <a:close/>
                </a:path>
                <a:path w="3818255" h="800734">
                  <a:moveTo>
                    <a:pt x="3450628" y="292468"/>
                  </a:moveTo>
                  <a:lnTo>
                    <a:pt x="3377209" y="292468"/>
                  </a:lnTo>
                  <a:lnTo>
                    <a:pt x="3377209" y="292100"/>
                  </a:lnTo>
                  <a:lnTo>
                    <a:pt x="3303790" y="292100"/>
                  </a:lnTo>
                  <a:lnTo>
                    <a:pt x="3303790" y="0"/>
                  </a:lnTo>
                  <a:lnTo>
                    <a:pt x="3230372" y="0"/>
                  </a:lnTo>
                  <a:lnTo>
                    <a:pt x="3230372" y="292100"/>
                  </a:lnTo>
                  <a:lnTo>
                    <a:pt x="3230372" y="368300"/>
                  </a:lnTo>
                  <a:lnTo>
                    <a:pt x="3303790" y="368300"/>
                  </a:lnTo>
                  <a:lnTo>
                    <a:pt x="3303790" y="444868"/>
                  </a:lnTo>
                  <a:lnTo>
                    <a:pt x="3230372" y="444868"/>
                  </a:lnTo>
                  <a:lnTo>
                    <a:pt x="3230372" y="584568"/>
                  </a:lnTo>
                  <a:lnTo>
                    <a:pt x="3303790" y="584568"/>
                  </a:lnTo>
                  <a:lnTo>
                    <a:pt x="3303790" y="508000"/>
                  </a:lnTo>
                  <a:lnTo>
                    <a:pt x="3377209" y="508000"/>
                  </a:lnTo>
                  <a:lnTo>
                    <a:pt x="3377209" y="508368"/>
                  </a:lnTo>
                  <a:lnTo>
                    <a:pt x="3450628" y="508368"/>
                  </a:lnTo>
                  <a:lnTo>
                    <a:pt x="3450628" y="292468"/>
                  </a:lnTo>
                  <a:close/>
                </a:path>
                <a:path w="3818255" h="800734">
                  <a:moveTo>
                    <a:pt x="3670884" y="508368"/>
                  </a:moveTo>
                  <a:lnTo>
                    <a:pt x="3597465" y="508368"/>
                  </a:lnTo>
                  <a:lnTo>
                    <a:pt x="3597465" y="584568"/>
                  </a:lnTo>
                  <a:lnTo>
                    <a:pt x="3670884" y="584568"/>
                  </a:lnTo>
                  <a:lnTo>
                    <a:pt x="3670884" y="508368"/>
                  </a:lnTo>
                  <a:close/>
                </a:path>
                <a:path w="3818255" h="800734">
                  <a:moveTo>
                    <a:pt x="3744303" y="444868"/>
                  </a:moveTo>
                  <a:lnTo>
                    <a:pt x="3670884" y="444868"/>
                  </a:lnTo>
                  <a:lnTo>
                    <a:pt x="3670884" y="508368"/>
                  </a:lnTo>
                  <a:lnTo>
                    <a:pt x="3744303" y="508368"/>
                  </a:lnTo>
                  <a:lnTo>
                    <a:pt x="3744303" y="444868"/>
                  </a:lnTo>
                  <a:close/>
                </a:path>
                <a:path w="3818255" h="800734">
                  <a:moveTo>
                    <a:pt x="3817721" y="584568"/>
                  </a:moveTo>
                  <a:lnTo>
                    <a:pt x="3744303" y="584568"/>
                  </a:lnTo>
                  <a:lnTo>
                    <a:pt x="3744303" y="660768"/>
                  </a:lnTo>
                  <a:lnTo>
                    <a:pt x="3817721" y="660768"/>
                  </a:lnTo>
                  <a:lnTo>
                    <a:pt x="3817721" y="584568"/>
                  </a:lnTo>
                  <a:close/>
                </a:path>
              </a:pathLst>
            </a:custGeom>
            <a:solidFill>
              <a:srgbClr val="000000"/>
            </a:solidFill>
          </p:spPr>
          <p:txBody>
            <a:bodyPr wrap="square" lIns="0" tIns="0" rIns="0" bIns="0" rtlCol="0"/>
            <a:lstStyle/>
            <a:p>
              <a:endParaRPr/>
            </a:p>
          </p:txBody>
        </p:sp>
        <p:sp>
          <p:nvSpPr>
            <p:cNvPr id="35" name="object 35"/>
            <p:cNvSpPr/>
            <p:nvPr/>
          </p:nvSpPr>
          <p:spPr>
            <a:xfrm>
              <a:off x="14209332" y="6036335"/>
              <a:ext cx="3891279" cy="724535"/>
            </a:xfrm>
            <a:custGeom>
              <a:avLst/>
              <a:gdLst/>
              <a:ahLst/>
              <a:cxnLst/>
              <a:rect l="l" t="t" r="r" b="b"/>
              <a:pathLst>
                <a:path w="3891280" h="724534">
                  <a:moveTo>
                    <a:pt x="146837" y="292100"/>
                  </a:moveTo>
                  <a:lnTo>
                    <a:pt x="73431" y="292100"/>
                  </a:lnTo>
                  <a:lnTo>
                    <a:pt x="73431" y="139700"/>
                  </a:lnTo>
                  <a:lnTo>
                    <a:pt x="0" y="139700"/>
                  </a:lnTo>
                  <a:lnTo>
                    <a:pt x="0" y="292100"/>
                  </a:lnTo>
                  <a:lnTo>
                    <a:pt x="0" y="431800"/>
                  </a:lnTo>
                  <a:lnTo>
                    <a:pt x="0" y="508000"/>
                  </a:lnTo>
                  <a:lnTo>
                    <a:pt x="73431" y="508000"/>
                  </a:lnTo>
                  <a:lnTo>
                    <a:pt x="73431" y="431800"/>
                  </a:lnTo>
                  <a:lnTo>
                    <a:pt x="146837" y="431800"/>
                  </a:lnTo>
                  <a:lnTo>
                    <a:pt x="146837" y="292100"/>
                  </a:lnTo>
                  <a:close/>
                </a:path>
                <a:path w="3891280" h="724534">
                  <a:moveTo>
                    <a:pt x="513930" y="508368"/>
                  </a:moveTo>
                  <a:lnTo>
                    <a:pt x="440512" y="508368"/>
                  </a:lnTo>
                  <a:lnTo>
                    <a:pt x="440512" y="508000"/>
                  </a:lnTo>
                  <a:lnTo>
                    <a:pt x="367093" y="508000"/>
                  </a:lnTo>
                  <a:lnTo>
                    <a:pt x="367093" y="355600"/>
                  </a:lnTo>
                  <a:lnTo>
                    <a:pt x="367093" y="292100"/>
                  </a:lnTo>
                  <a:lnTo>
                    <a:pt x="440512" y="292100"/>
                  </a:lnTo>
                  <a:lnTo>
                    <a:pt x="440512" y="215900"/>
                  </a:lnTo>
                  <a:lnTo>
                    <a:pt x="367093" y="215900"/>
                  </a:lnTo>
                  <a:lnTo>
                    <a:pt x="367093" y="139700"/>
                  </a:lnTo>
                  <a:lnTo>
                    <a:pt x="293674" y="139700"/>
                  </a:lnTo>
                  <a:lnTo>
                    <a:pt x="293674" y="63500"/>
                  </a:lnTo>
                  <a:lnTo>
                    <a:pt x="220256" y="63500"/>
                  </a:lnTo>
                  <a:lnTo>
                    <a:pt x="220256" y="139700"/>
                  </a:lnTo>
                  <a:lnTo>
                    <a:pt x="220256" y="215900"/>
                  </a:lnTo>
                  <a:lnTo>
                    <a:pt x="220256" y="292100"/>
                  </a:lnTo>
                  <a:lnTo>
                    <a:pt x="220256" y="355600"/>
                  </a:lnTo>
                  <a:lnTo>
                    <a:pt x="293674" y="355600"/>
                  </a:lnTo>
                  <a:lnTo>
                    <a:pt x="293674" y="508000"/>
                  </a:lnTo>
                  <a:lnTo>
                    <a:pt x="293674" y="508368"/>
                  </a:lnTo>
                  <a:lnTo>
                    <a:pt x="220256" y="508368"/>
                  </a:lnTo>
                  <a:lnTo>
                    <a:pt x="220256" y="584568"/>
                  </a:lnTo>
                  <a:lnTo>
                    <a:pt x="293674" y="584568"/>
                  </a:lnTo>
                  <a:lnTo>
                    <a:pt x="293674" y="584200"/>
                  </a:lnTo>
                  <a:lnTo>
                    <a:pt x="367093" y="584200"/>
                  </a:lnTo>
                  <a:lnTo>
                    <a:pt x="367093" y="660400"/>
                  </a:lnTo>
                  <a:lnTo>
                    <a:pt x="440512" y="660400"/>
                  </a:lnTo>
                  <a:lnTo>
                    <a:pt x="440512" y="584568"/>
                  </a:lnTo>
                  <a:lnTo>
                    <a:pt x="513930" y="584568"/>
                  </a:lnTo>
                  <a:lnTo>
                    <a:pt x="513930" y="508368"/>
                  </a:lnTo>
                  <a:close/>
                </a:path>
                <a:path w="3891280" h="724534">
                  <a:moveTo>
                    <a:pt x="513930" y="355968"/>
                  </a:moveTo>
                  <a:lnTo>
                    <a:pt x="440512" y="355968"/>
                  </a:lnTo>
                  <a:lnTo>
                    <a:pt x="440512" y="432168"/>
                  </a:lnTo>
                  <a:lnTo>
                    <a:pt x="513930" y="432168"/>
                  </a:lnTo>
                  <a:lnTo>
                    <a:pt x="513930" y="355968"/>
                  </a:lnTo>
                  <a:close/>
                </a:path>
                <a:path w="3891280" h="724534">
                  <a:moveTo>
                    <a:pt x="734187" y="216268"/>
                  </a:moveTo>
                  <a:lnTo>
                    <a:pt x="660768" y="216268"/>
                  </a:lnTo>
                  <a:lnTo>
                    <a:pt x="660768" y="215900"/>
                  </a:lnTo>
                  <a:lnTo>
                    <a:pt x="587349" y="215900"/>
                  </a:lnTo>
                  <a:lnTo>
                    <a:pt x="587349" y="0"/>
                  </a:lnTo>
                  <a:lnTo>
                    <a:pt x="513930" y="0"/>
                  </a:lnTo>
                  <a:lnTo>
                    <a:pt x="513930" y="215900"/>
                  </a:lnTo>
                  <a:lnTo>
                    <a:pt x="513930" y="292100"/>
                  </a:lnTo>
                  <a:lnTo>
                    <a:pt x="587349" y="292100"/>
                  </a:lnTo>
                  <a:lnTo>
                    <a:pt x="587349" y="584200"/>
                  </a:lnTo>
                  <a:lnTo>
                    <a:pt x="660768" y="584200"/>
                  </a:lnTo>
                  <a:lnTo>
                    <a:pt x="660768" y="508368"/>
                  </a:lnTo>
                  <a:lnTo>
                    <a:pt x="734187" y="508368"/>
                  </a:lnTo>
                  <a:lnTo>
                    <a:pt x="734187" y="216268"/>
                  </a:lnTo>
                  <a:close/>
                </a:path>
                <a:path w="3891280" h="724534">
                  <a:moveTo>
                    <a:pt x="807605" y="508368"/>
                  </a:moveTo>
                  <a:lnTo>
                    <a:pt x="734187" y="508368"/>
                  </a:lnTo>
                  <a:lnTo>
                    <a:pt x="734187" y="584568"/>
                  </a:lnTo>
                  <a:lnTo>
                    <a:pt x="807605" y="584568"/>
                  </a:lnTo>
                  <a:lnTo>
                    <a:pt x="807605" y="508368"/>
                  </a:lnTo>
                  <a:close/>
                </a:path>
                <a:path w="3891280" h="724534">
                  <a:moveTo>
                    <a:pt x="881011" y="355968"/>
                  </a:moveTo>
                  <a:lnTo>
                    <a:pt x="807605" y="355968"/>
                  </a:lnTo>
                  <a:lnTo>
                    <a:pt x="807605" y="432168"/>
                  </a:lnTo>
                  <a:lnTo>
                    <a:pt x="881011" y="432168"/>
                  </a:lnTo>
                  <a:lnTo>
                    <a:pt x="881011" y="355968"/>
                  </a:lnTo>
                  <a:close/>
                </a:path>
                <a:path w="3891280" h="724534">
                  <a:moveTo>
                    <a:pt x="1101267" y="584568"/>
                  </a:moveTo>
                  <a:lnTo>
                    <a:pt x="1027849" y="584568"/>
                  </a:lnTo>
                  <a:lnTo>
                    <a:pt x="1027849" y="660768"/>
                  </a:lnTo>
                  <a:lnTo>
                    <a:pt x="1101267" y="660768"/>
                  </a:lnTo>
                  <a:lnTo>
                    <a:pt x="1101267" y="584568"/>
                  </a:lnTo>
                  <a:close/>
                </a:path>
                <a:path w="3891280" h="724534">
                  <a:moveTo>
                    <a:pt x="1321523" y="584568"/>
                  </a:moveTo>
                  <a:lnTo>
                    <a:pt x="1248105" y="584568"/>
                  </a:lnTo>
                  <a:lnTo>
                    <a:pt x="1248105" y="660768"/>
                  </a:lnTo>
                  <a:lnTo>
                    <a:pt x="1321523" y="660768"/>
                  </a:lnTo>
                  <a:lnTo>
                    <a:pt x="1321523" y="584568"/>
                  </a:lnTo>
                  <a:close/>
                </a:path>
                <a:path w="3891280" h="724534">
                  <a:moveTo>
                    <a:pt x="1541767" y="584568"/>
                  </a:moveTo>
                  <a:lnTo>
                    <a:pt x="1468361" y="584568"/>
                  </a:lnTo>
                  <a:lnTo>
                    <a:pt x="1468361" y="660768"/>
                  </a:lnTo>
                  <a:lnTo>
                    <a:pt x="1541767" y="660768"/>
                  </a:lnTo>
                  <a:lnTo>
                    <a:pt x="1541767" y="584568"/>
                  </a:lnTo>
                  <a:close/>
                </a:path>
                <a:path w="3891280" h="724534">
                  <a:moveTo>
                    <a:pt x="1541780" y="292100"/>
                  </a:moveTo>
                  <a:lnTo>
                    <a:pt x="1468361" y="292100"/>
                  </a:lnTo>
                  <a:lnTo>
                    <a:pt x="1468361" y="215900"/>
                  </a:lnTo>
                  <a:lnTo>
                    <a:pt x="1394942" y="215900"/>
                  </a:lnTo>
                  <a:lnTo>
                    <a:pt x="1394942" y="292100"/>
                  </a:lnTo>
                  <a:lnTo>
                    <a:pt x="1394942" y="355600"/>
                  </a:lnTo>
                  <a:lnTo>
                    <a:pt x="1394942" y="431800"/>
                  </a:lnTo>
                  <a:lnTo>
                    <a:pt x="1321523" y="431800"/>
                  </a:lnTo>
                  <a:lnTo>
                    <a:pt x="1321523" y="355600"/>
                  </a:lnTo>
                  <a:lnTo>
                    <a:pt x="1248105" y="355600"/>
                  </a:lnTo>
                  <a:lnTo>
                    <a:pt x="1248105" y="292100"/>
                  </a:lnTo>
                  <a:lnTo>
                    <a:pt x="1174686" y="292100"/>
                  </a:lnTo>
                  <a:lnTo>
                    <a:pt x="1174686" y="355600"/>
                  </a:lnTo>
                  <a:lnTo>
                    <a:pt x="1174686" y="355968"/>
                  </a:lnTo>
                  <a:lnTo>
                    <a:pt x="1101267" y="355968"/>
                  </a:lnTo>
                  <a:lnTo>
                    <a:pt x="1101267" y="431800"/>
                  </a:lnTo>
                  <a:lnTo>
                    <a:pt x="1027849" y="431800"/>
                  </a:lnTo>
                  <a:lnTo>
                    <a:pt x="1027849" y="292100"/>
                  </a:lnTo>
                  <a:lnTo>
                    <a:pt x="954430" y="292100"/>
                  </a:lnTo>
                  <a:lnTo>
                    <a:pt x="954430" y="431800"/>
                  </a:lnTo>
                  <a:lnTo>
                    <a:pt x="954430" y="508000"/>
                  </a:lnTo>
                  <a:lnTo>
                    <a:pt x="1101267" y="508000"/>
                  </a:lnTo>
                  <a:lnTo>
                    <a:pt x="1101267" y="508368"/>
                  </a:lnTo>
                  <a:lnTo>
                    <a:pt x="1174686" y="508368"/>
                  </a:lnTo>
                  <a:lnTo>
                    <a:pt x="1174686" y="431800"/>
                  </a:lnTo>
                  <a:lnTo>
                    <a:pt x="1248105" y="431800"/>
                  </a:lnTo>
                  <a:lnTo>
                    <a:pt x="1248105" y="508000"/>
                  </a:lnTo>
                  <a:lnTo>
                    <a:pt x="1321523" y="508000"/>
                  </a:lnTo>
                  <a:lnTo>
                    <a:pt x="1321523" y="584200"/>
                  </a:lnTo>
                  <a:lnTo>
                    <a:pt x="1394942" y="584200"/>
                  </a:lnTo>
                  <a:lnTo>
                    <a:pt x="1468361" y="584200"/>
                  </a:lnTo>
                  <a:lnTo>
                    <a:pt x="1468361" y="508000"/>
                  </a:lnTo>
                  <a:lnTo>
                    <a:pt x="1541780" y="508000"/>
                  </a:lnTo>
                  <a:lnTo>
                    <a:pt x="1541780" y="431800"/>
                  </a:lnTo>
                  <a:lnTo>
                    <a:pt x="1468361" y="431800"/>
                  </a:lnTo>
                  <a:lnTo>
                    <a:pt x="1468361" y="355600"/>
                  </a:lnTo>
                  <a:lnTo>
                    <a:pt x="1541780" y="355600"/>
                  </a:lnTo>
                  <a:lnTo>
                    <a:pt x="1541780" y="292100"/>
                  </a:lnTo>
                  <a:close/>
                </a:path>
                <a:path w="3891280" h="724534">
                  <a:moveTo>
                    <a:pt x="1982279" y="508368"/>
                  </a:moveTo>
                  <a:lnTo>
                    <a:pt x="1908860" y="508368"/>
                  </a:lnTo>
                  <a:lnTo>
                    <a:pt x="1908860" y="508000"/>
                  </a:lnTo>
                  <a:lnTo>
                    <a:pt x="1835442" y="508000"/>
                  </a:lnTo>
                  <a:lnTo>
                    <a:pt x="1835442" y="215900"/>
                  </a:lnTo>
                  <a:lnTo>
                    <a:pt x="1762036" y="215900"/>
                  </a:lnTo>
                  <a:lnTo>
                    <a:pt x="1762036" y="431800"/>
                  </a:lnTo>
                  <a:lnTo>
                    <a:pt x="1688604" y="431800"/>
                  </a:lnTo>
                  <a:lnTo>
                    <a:pt x="1688604" y="355600"/>
                  </a:lnTo>
                  <a:lnTo>
                    <a:pt x="1615198" y="355600"/>
                  </a:lnTo>
                  <a:lnTo>
                    <a:pt x="1615198" y="431800"/>
                  </a:lnTo>
                  <a:lnTo>
                    <a:pt x="1615198" y="508368"/>
                  </a:lnTo>
                  <a:lnTo>
                    <a:pt x="1541780" y="508368"/>
                  </a:lnTo>
                  <a:lnTo>
                    <a:pt x="1541780" y="584568"/>
                  </a:lnTo>
                  <a:lnTo>
                    <a:pt x="1615198" y="584568"/>
                  </a:lnTo>
                  <a:lnTo>
                    <a:pt x="1615198" y="584200"/>
                  </a:lnTo>
                  <a:lnTo>
                    <a:pt x="1762036" y="584200"/>
                  </a:lnTo>
                  <a:lnTo>
                    <a:pt x="1762036" y="660400"/>
                  </a:lnTo>
                  <a:lnTo>
                    <a:pt x="1835442" y="660400"/>
                  </a:lnTo>
                  <a:lnTo>
                    <a:pt x="1835442" y="584200"/>
                  </a:lnTo>
                  <a:lnTo>
                    <a:pt x="1908860" y="584200"/>
                  </a:lnTo>
                  <a:lnTo>
                    <a:pt x="1908860" y="584568"/>
                  </a:lnTo>
                  <a:lnTo>
                    <a:pt x="1982279" y="584568"/>
                  </a:lnTo>
                  <a:lnTo>
                    <a:pt x="1982279" y="508368"/>
                  </a:lnTo>
                  <a:close/>
                </a:path>
                <a:path w="3891280" h="724534">
                  <a:moveTo>
                    <a:pt x="1982279" y="355968"/>
                  </a:moveTo>
                  <a:lnTo>
                    <a:pt x="1908860" y="355968"/>
                  </a:lnTo>
                  <a:lnTo>
                    <a:pt x="1908860" y="432168"/>
                  </a:lnTo>
                  <a:lnTo>
                    <a:pt x="1982279" y="432168"/>
                  </a:lnTo>
                  <a:lnTo>
                    <a:pt x="1982279" y="355968"/>
                  </a:lnTo>
                  <a:close/>
                </a:path>
                <a:path w="3891280" h="724534">
                  <a:moveTo>
                    <a:pt x="2202535" y="63500"/>
                  </a:moveTo>
                  <a:lnTo>
                    <a:pt x="2129117" y="63500"/>
                  </a:lnTo>
                  <a:lnTo>
                    <a:pt x="2129117" y="0"/>
                  </a:lnTo>
                  <a:lnTo>
                    <a:pt x="2055698" y="0"/>
                  </a:lnTo>
                  <a:lnTo>
                    <a:pt x="2055698" y="63500"/>
                  </a:lnTo>
                  <a:lnTo>
                    <a:pt x="2055698" y="139700"/>
                  </a:lnTo>
                  <a:lnTo>
                    <a:pt x="2055698" y="508000"/>
                  </a:lnTo>
                  <a:lnTo>
                    <a:pt x="2055698" y="584200"/>
                  </a:lnTo>
                  <a:lnTo>
                    <a:pt x="2202535" y="584200"/>
                  </a:lnTo>
                  <a:lnTo>
                    <a:pt x="2202535" y="508000"/>
                  </a:lnTo>
                  <a:lnTo>
                    <a:pt x="2129117" y="508000"/>
                  </a:lnTo>
                  <a:lnTo>
                    <a:pt x="2129117" y="139700"/>
                  </a:lnTo>
                  <a:lnTo>
                    <a:pt x="2202535" y="139700"/>
                  </a:lnTo>
                  <a:lnTo>
                    <a:pt x="2202535" y="63500"/>
                  </a:lnTo>
                  <a:close/>
                </a:path>
                <a:path w="3891280" h="724534">
                  <a:moveTo>
                    <a:pt x="2569629" y="355600"/>
                  </a:moveTo>
                  <a:lnTo>
                    <a:pt x="2496210" y="355600"/>
                  </a:lnTo>
                  <a:lnTo>
                    <a:pt x="2496210" y="292100"/>
                  </a:lnTo>
                  <a:lnTo>
                    <a:pt x="2422779" y="292100"/>
                  </a:lnTo>
                  <a:lnTo>
                    <a:pt x="2422779" y="355600"/>
                  </a:lnTo>
                  <a:lnTo>
                    <a:pt x="2422779" y="508000"/>
                  </a:lnTo>
                  <a:lnTo>
                    <a:pt x="2422779" y="584200"/>
                  </a:lnTo>
                  <a:lnTo>
                    <a:pt x="2496210" y="584200"/>
                  </a:lnTo>
                  <a:lnTo>
                    <a:pt x="2496210" y="508000"/>
                  </a:lnTo>
                  <a:lnTo>
                    <a:pt x="2569629" y="508000"/>
                  </a:lnTo>
                  <a:lnTo>
                    <a:pt x="2569629" y="355600"/>
                  </a:lnTo>
                  <a:close/>
                </a:path>
                <a:path w="3891280" h="724534">
                  <a:moveTo>
                    <a:pt x="2643047" y="508368"/>
                  </a:moveTo>
                  <a:lnTo>
                    <a:pt x="2569629" y="508368"/>
                  </a:lnTo>
                  <a:lnTo>
                    <a:pt x="2569629" y="584568"/>
                  </a:lnTo>
                  <a:lnTo>
                    <a:pt x="2643047" y="584568"/>
                  </a:lnTo>
                  <a:lnTo>
                    <a:pt x="2643047" y="508368"/>
                  </a:lnTo>
                  <a:close/>
                </a:path>
                <a:path w="3891280" h="724534">
                  <a:moveTo>
                    <a:pt x="3230372" y="431800"/>
                  </a:moveTo>
                  <a:lnTo>
                    <a:pt x="3156953" y="431800"/>
                  </a:lnTo>
                  <a:lnTo>
                    <a:pt x="3156953" y="355600"/>
                  </a:lnTo>
                  <a:lnTo>
                    <a:pt x="3083534" y="355600"/>
                  </a:lnTo>
                  <a:lnTo>
                    <a:pt x="3083534" y="431800"/>
                  </a:lnTo>
                  <a:lnTo>
                    <a:pt x="3083534" y="432168"/>
                  </a:lnTo>
                  <a:lnTo>
                    <a:pt x="3010128" y="432168"/>
                  </a:lnTo>
                  <a:lnTo>
                    <a:pt x="3010128" y="508000"/>
                  </a:lnTo>
                  <a:lnTo>
                    <a:pt x="2936697" y="508000"/>
                  </a:lnTo>
                  <a:lnTo>
                    <a:pt x="2936697" y="431800"/>
                  </a:lnTo>
                  <a:lnTo>
                    <a:pt x="3010128" y="431800"/>
                  </a:lnTo>
                  <a:lnTo>
                    <a:pt x="3010128" y="355600"/>
                  </a:lnTo>
                  <a:lnTo>
                    <a:pt x="2936697" y="355600"/>
                  </a:lnTo>
                  <a:lnTo>
                    <a:pt x="2936697" y="292100"/>
                  </a:lnTo>
                  <a:lnTo>
                    <a:pt x="2936697" y="215900"/>
                  </a:lnTo>
                  <a:lnTo>
                    <a:pt x="2863291" y="215900"/>
                  </a:lnTo>
                  <a:lnTo>
                    <a:pt x="2863291" y="292100"/>
                  </a:lnTo>
                  <a:lnTo>
                    <a:pt x="2863291" y="355600"/>
                  </a:lnTo>
                  <a:lnTo>
                    <a:pt x="2863291" y="431800"/>
                  </a:lnTo>
                  <a:lnTo>
                    <a:pt x="2789872" y="431800"/>
                  </a:lnTo>
                  <a:lnTo>
                    <a:pt x="2789872" y="292100"/>
                  </a:lnTo>
                  <a:lnTo>
                    <a:pt x="2863291" y="292100"/>
                  </a:lnTo>
                  <a:lnTo>
                    <a:pt x="2863291" y="215900"/>
                  </a:lnTo>
                  <a:lnTo>
                    <a:pt x="2863291" y="139700"/>
                  </a:lnTo>
                  <a:lnTo>
                    <a:pt x="2789872" y="139700"/>
                  </a:lnTo>
                  <a:lnTo>
                    <a:pt x="2716453" y="139700"/>
                  </a:lnTo>
                  <a:lnTo>
                    <a:pt x="2716453" y="431800"/>
                  </a:lnTo>
                  <a:lnTo>
                    <a:pt x="2716453" y="432168"/>
                  </a:lnTo>
                  <a:lnTo>
                    <a:pt x="2643047" y="432168"/>
                  </a:lnTo>
                  <a:lnTo>
                    <a:pt x="2643047" y="508368"/>
                  </a:lnTo>
                  <a:lnTo>
                    <a:pt x="2716453" y="508368"/>
                  </a:lnTo>
                  <a:lnTo>
                    <a:pt x="2716453" y="584200"/>
                  </a:lnTo>
                  <a:lnTo>
                    <a:pt x="2789872" y="584200"/>
                  </a:lnTo>
                  <a:lnTo>
                    <a:pt x="2789872" y="508000"/>
                  </a:lnTo>
                  <a:lnTo>
                    <a:pt x="2863291" y="508000"/>
                  </a:lnTo>
                  <a:lnTo>
                    <a:pt x="2863291" y="584200"/>
                  </a:lnTo>
                  <a:lnTo>
                    <a:pt x="3010128" y="584200"/>
                  </a:lnTo>
                  <a:lnTo>
                    <a:pt x="3010128" y="584568"/>
                  </a:lnTo>
                  <a:lnTo>
                    <a:pt x="3083534" y="584568"/>
                  </a:lnTo>
                  <a:lnTo>
                    <a:pt x="3083534" y="660400"/>
                  </a:lnTo>
                  <a:lnTo>
                    <a:pt x="3230372" y="660400"/>
                  </a:lnTo>
                  <a:lnTo>
                    <a:pt x="3230372" y="431800"/>
                  </a:lnTo>
                  <a:close/>
                </a:path>
                <a:path w="3891280" h="724534">
                  <a:moveTo>
                    <a:pt x="3670884" y="355600"/>
                  </a:moveTo>
                  <a:lnTo>
                    <a:pt x="3597465" y="355600"/>
                  </a:lnTo>
                  <a:lnTo>
                    <a:pt x="3597465" y="292100"/>
                  </a:lnTo>
                  <a:lnTo>
                    <a:pt x="3597465" y="215900"/>
                  </a:lnTo>
                  <a:lnTo>
                    <a:pt x="3524046" y="215900"/>
                  </a:lnTo>
                  <a:lnTo>
                    <a:pt x="3524046" y="63500"/>
                  </a:lnTo>
                  <a:lnTo>
                    <a:pt x="3450628" y="63500"/>
                  </a:lnTo>
                  <a:lnTo>
                    <a:pt x="3450628" y="215900"/>
                  </a:lnTo>
                  <a:lnTo>
                    <a:pt x="3450628" y="292100"/>
                  </a:lnTo>
                  <a:lnTo>
                    <a:pt x="3524046" y="292100"/>
                  </a:lnTo>
                  <a:lnTo>
                    <a:pt x="3524046" y="355600"/>
                  </a:lnTo>
                  <a:lnTo>
                    <a:pt x="3524046" y="508000"/>
                  </a:lnTo>
                  <a:lnTo>
                    <a:pt x="3524046" y="660400"/>
                  </a:lnTo>
                  <a:lnTo>
                    <a:pt x="3597465" y="660400"/>
                  </a:lnTo>
                  <a:lnTo>
                    <a:pt x="3597465" y="508000"/>
                  </a:lnTo>
                  <a:lnTo>
                    <a:pt x="3670884" y="508000"/>
                  </a:lnTo>
                  <a:lnTo>
                    <a:pt x="3670884" y="355600"/>
                  </a:lnTo>
                  <a:close/>
                </a:path>
                <a:path w="3891280" h="724534">
                  <a:moveTo>
                    <a:pt x="3744303" y="660768"/>
                  </a:moveTo>
                  <a:lnTo>
                    <a:pt x="3670884" y="660768"/>
                  </a:lnTo>
                  <a:lnTo>
                    <a:pt x="3670884" y="724268"/>
                  </a:lnTo>
                  <a:lnTo>
                    <a:pt x="3744303" y="724268"/>
                  </a:lnTo>
                  <a:lnTo>
                    <a:pt x="3744303" y="660768"/>
                  </a:lnTo>
                  <a:close/>
                </a:path>
                <a:path w="3891280" h="724534">
                  <a:moveTo>
                    <a:pt x="3817721" y="432168"/>
                  </a:moveTo>
                  <a:lnTo>
                    <a:pt x="3744303" y="432168"/>
                  </a:lnTo>
                  <a:lnTo>
                    <a:pt x="3744303" y="584568"/>
                  </a:lnTo>
                  <a:lnTo>
                    <a:pt x="3817721" y="584568"/>
                  </a:lnTo>
                  <a:lnTo>
                    <a:pt x="3817721" y="432168"/>
                  </a:lnTo>
                  <a:close/>
                </a:path>
                <a:path w="3891280" h="724534">
                  <a:moveTo>
                    <a:pt x="3891140" y="584568"/>
                  </a:moveTo>
                  <a:lnTo>
                    <a:pt x="3817721" y="584568"/>
                  </a:lnTo>
                  <a:lnTo>
                    <a:pt x="3817721" y="724268"/>
                  </a:lnTo>
                  <a:lnTo>
                    <a:pt x="3891140" y="724268"/>
                  </a:lnTo>
                  <a:lnTo>
                    <a:pt x="3891140" y="584568"/>
                  </a:lnTo>
                  <a:close/>
                </a:path>
              </a:pathLst>
            </a:custGeom>
            <a:solidFill>
              <a:srgbClr val="000000"/>
            </a:solidFill>
          </p:spPr>
          <p:txBody>
            <a:bodyPr wrap="square" lIns="0" tIns="0" rIns="0" bIns="0" rtlCol="0"/>
            <a:lstStyle/>
            <a:p>
              <a:endParaRPr/>
            </a:p>
          </p:txBody>
        </p:sp>
        <p:sp>
          <p:nvSpPr>
            <p:cNvPr id="36" name="object 36"/>
            <p:cNvSpPr/>
            <p:nvPr/>
          </p:nvSpPr>
          <p:spPr>
            <a:xfrm>
              <a:off x="14209332" y="5668035"/>
              <a:ext cx="3891279" cy="800735"/>
            </a:xfrm>
            <a:custGeom>
              <a:avLst/>
              <a:gdLst/>
              <a:ahLst/>
              <a:cxnLst/>
              <a:rect l="l" t="t" r="r" b="b"/>
              <a:pathLst>
                <a:path w="3891280" h="800735">
                  <a:moveTo>
                    <a:pt x="73431" y="216268"/>
                  </a:moveTo>
                  <a:lnTo>
                    <a:pt x="0" y="216268"/>
                  </a:lnTo>
                  <a:lnTo>
                    <a:pt x="0" y="432168"/>
                  </a:lnTo>
                  <a:lnTo>
                    <a:pt x="73431" y="432168"/>
                  </a:lnTo>
                  <a:lnTo>
                    <a:pt x="73431" y="216268"/>
                  </a:lnTo>
                  <a:close/>
                </a:path>
                <a:path w="3891280" h="800735">
                  <a:moveTo>
                    <a:pt x="146837" y="508368"/>
                  </a:moveTo>
                  <a:lnTo>
                    <a:pt x="73431" y="508368"/>
                  </a:lnTo>
                  <a:lnTo>
                    <a:pt x="73431" y="584568"/>
                  </a:lnTo>
                  <a:lnTo>
                    <a:pt x="146837" y="584568"/>
                  </a:lnTo>
                  <a:lnTo>
                    <a:pt x="146837" y="508368"/>
                  </a:lnTo>
                  <a:close/>
                </a:path>
                <a:path w="3891280" h="800735">
                  <a:moveTo>
                    <a:pt x="220256" y="432168"/>
                  </a:moveTo>
                  <a:lnTo>
                    <a:pt x="146837" y="432168"/>
                  </a:lnTo>
                  <a:lnTo>
                    <a:pt x="146837" y="508368"/>
                  </a:lnTo>
                  <a:lnTo>
                    <a:pt x="220256" y="508368"/>
                  </a:lnTo>
                  <a:lnTo>
                    <a:pt x="220256" y="432168"/>
                  </a:lnTo>
                  <a:close/>
                </a:path>
                <a:path w="3891280" h="800735">
                  <a:moveTo>
                    <a:pt x="513930" y="584568"/>
                  </a:moveTo>
                  <a:lnTo>
                    <a:pt x="440512" y="584568"/>
                  </a:lnTo>
                  <a:lnTo>
                    <a:pt x="440512" y="660768"/>
                  </a:lnTo>
                  <a:lnTo>
                    <a:pt x="513930" y="660768"/>
                  </a:lnTo>
                  <a:lnTo>
                    <a:pt x="513930" y="584568"/>
                  </a:lnTo>
                  <a:close/>
                </a:path>
                <a:path w="3891280" h="800735">
                  <a:moveTo>
                    <a:pt x="513930" y="292100"/>
                  </a:moveTo>
                  <a:lnTo>
                    <a:pt x="440512" y="292100"/>
                  </a:lnTo>
                  <a:lnTo>
                    <a:pt x="440512" y="215900"/>
                  </a:lnTo>
                  <a:lnTo>
                    <a:pt x="367093" y="215900"/>
                  </a:lnTo>
                  <a:lnTo>
                    <a:pt x="367093" y="292100"/>
                  </a:lnTo>
                  <a:lnTo>
                    <a:pt x="367093" y="368300"/>
                  </a:lnTo>
                  <a:lnTo>
                    <a:pt x="367093" y="431800"/>
                  </a:lnTo>
                  <a:lnTo>
                    <a:pt x="367093" y="508000"/>
                  </a:lnTo>
                  <a:lnTo>
                    <a:pt x="513930" y="508000"/>
                  </a:lnTo>
                  <a:lnTo>
                    <a:pt x="513930" y="431800"/>
                  </a:lnTo>
                  <a:lnTo>
                    <a:pt x="440512" y="431800"/>
                  </a:lnTo>
                  <a:lnTo>
                    <a:pt x="440512" y="368300"/>
                  </a:lnTo>
                  <a:lnTo>
                    <a:pt x="513930" y="368300"/>
                  </a:lnTo>
                  <a:lnTo>
                    <a:pt x="513930" y="292100"/>
                  </a:lnTo>
                  <a:close/>
                </a:path>
                <a:path w="3891280" h="800735">
                  <a:moveTo>
                    <a:pt x="660768" y="292468"/>
                  </a:moveTo>
                  <a:lnTo>
                    <a:pt x="587349" y="292468"/>
                  </a:lnTo>
                  <a:lnTo>
                    <a:pt x="587349" y="432168"/>
                  </a:lnTo>
                  <a:lnTo>
                    <a:pt x="660768" y="432168"/>
                  </a:lnTo>
                  <a:lnTo>
                    <a:pt x="660768" y="292468"/>
                  </a:lnTo>
                  <a:close/>
                </a:path>
                <a:path w="3891280" h="800735">
                  <a:moveTo>
                    <a:pt x="734174" y="432168"/>
                  </a:moveTo>
                  <a:lnTo>
                    <a:pt x="660768" y="432168"/>
                  </a:lnTo>
                  <a:lnTo>
                    <a:pt x="660768" y="508368"/>
                  </a:lnTo>
                  <a:lnTo>
                    <a:pt x="734174" y="508368"/>
                  </a:lnTo>
                  <a:lnTo>
                    <a:pt x="734174" y="432168"/>
                  </a:lnTo>
                  <a:close/>
                </a:path>
                <a:path w="3891280" h="800735">
                  <a:moveTo>
                    <a:pt x="954430" y="660768"/>
                  </a:moveTo>
                  <a:lnTo>
                    <a:pt x="881011" y="660768"/>
                  </a:lnTo>
                  <a:lnTo>
                    <a:pt x="881011" y="724268"/>
                  </a:lnTo>
                  <a:lnTo>
                    <a:pt x="954430" y="724268"/>
                  </a:lnTo>
                  <a:lnTo>
                    <a:pt x="954430" y="660768"/>
                  </a:lnTo>
                  <a:close/>
                </a:path>
                <a:path w="3891280" h="800735">
                  <a:moveTo>
                    <a:pt x="954430" y="508000"/>
                  </a:moveTo>
                  <a:lnTo>
                    <a:pt x="881011" y="508000"/>
                  </a:lnTo>
                  <a:lnTo>
                    <a:pt x="881011" y="431800"/>
                  </a:lnTo>
                  <a:lnTo>
                    <a:pt x="807605" y="431800"/>
                  </a:lnTo>
                  <a:lnTo>
                    <a:pt x="807605" y="432168"/>
                  </a:lnTo>
                  <a:lnTo>
                    <a:pt x="734187" y="432168"/>
                  </a:lnTo>
                  <a:lnTo>
                    <a:pt x="734187" y="660768"/>
                  </a:lnTo>
                  <a:lnTo>
                    <a:pt x="807605" y="660768"/>
                  </a:lnTo>
                  <a:lnTo>
                    <a:pt x="807605" y="584200"/>
                  </a:lnTo>
                  <a:lnTo>
                    <a:pt x="954430" y="584200"/>
                  </a:lnTo>
                  <a:lnTo>
                    <a:pt x="954430" y="508000"/>
                  </a:lnTo>
                  <a:close/>
                </a:path>
                <a:path w="3891280" h="800735">
                  <a:moveTo>
                    <a:pt x="1101267" y="432168"/>
                  </a:moveTo>
                  <a:lnTo>
                    <a:pt x="1027849" y="432168"/>
                  </a:lnTo>
                  <a:lnTo>
                    <a:pt x="1027849" y="508368"/>
                  </a:lnTo>
                  <a:lnTo>
                    <a:pt x="1101267" y="508368"/>
                  </a:lnTo>
                  <a:lnTo>
                    <a:pt x="1101267" y="432168"/>
                  </a:lnTo>
                  <a:close/>
                </a:path>
                <a:path w="3891280" h="800735">
                  <a:moveTo>
                    <a:pt x="1174686" y="584568"/>
                  </a:moveTo>
                  <a:lnTo>
                    <a:pt x="1101267" y="584568"/>
                  </a:lnTo>
                  <a:lnTo>
                    <a:pt x="1027849" y="584568"/>
                  </a:lnTo>
                  <a:lnTo>
                    <a:pt x="1027849" y="660768"/>
                  </a:lnTo>
                  <a:lnTo>
                    <a:pt x="1101267" y="660768"/>
                  </a:lnTo>
                  <a:lnTo>
                    <a:pt x="1174686" y="660768"/>
                  </a:lnTo>
                  <a:lnTo>
                    <a:pt x="1174686" y="584568"/>
                  </a:lnTo>
                  <a:close/>
                </a:path>
                <a:path w="3891280" h="800735">
                  <a:moveTo>
                    <a:pt x="1174686" y="292100"/>
                  </a:moveTo>
                  <a:lnTo>
                    <a:pt x="1101267" y="292100"/>
                  </a:lnTo>
                  <a:lnTo>
                    <a:pt x="1101267" y="63500"/>
                  </a:lnTo>
                  <a:lnTo>
                    <a:pt x="1027849" y="63500"/>
                  </a:lnTo>
                  <a:lnTo>
                    <a:pt x="1027849" y="215900"/>
                  </a:lnTo>
                  <a:lnTo>
                    <a:pt x="1027849" y="292100"/>
                  </a:lnTo>
                  <a:lnTo>
                    <a:pt x="954430" y="292100"/>
                  </a:lnTo>
                  <a:lnTo>
                    <a:pt x="954430" y="215900"/>
                  </a:lnTo>
                  <a:lnTo>
                    <a:pt x="1027849" y="215900"/>
                  </a:lnTo>
                  <a:lnTo>
                    <a:pt x="1027849" y="63500"/>
                  </a:lnTo>
                  <a:lnTo>
                    <a:pt x="954430" y="63500"/>
                  </a:lnTo>
                  <a:lnTo>
                    <a:pt x="954430" y="0"/>
                  </a:lnTo>
                  <a:lnTo>
                    <a:pt x="881011" y="0"/>
                  </a:lnTo>
                  <a:lnTo>
                    <a:pt x="881011" y="431800"/>
                  </a:lnTo>
                  <a:lnTo>
                    <a:pt x="954430" y="431800"/>
                  </a:lnTo>
                  <a:lnTo>
                    <a:pt x="954430" y="368300"/>
                  </a:lnTo>
                  <a:lnTo>
                    <a:pt x="1027849" y="368300"/>
                  </a:lnTo>
                  <a:lnTo>
                    <a:pt x="1101267" y="368300"/>
                  </a:lnTo>
                  <a:lnTo>
                    <a:pt x="1101267" y="431800"/>
                  </a:lnTo>
                  <a:lnTo>
                    <a:pt x="1174686" y="431800"/>
                  </a:lnTo>
                  <a:lnTo>
                    <a:pt x="1174686" y="368300"/>
                  </a:lnTo>
                  <a:lnTo>
                    <a:pt x="1174686" y="292100"/>
                  </a:lnTo>
                  <a:close/>
                </a:path>
                <a:path w="3891280" h="800735">
                  <a:moveTo>
                    <a:pt x="1248105" y="432168"/>
                  </a:moveTo>
                  <a:lnTo>
                    <a:pt x="1174686" y="432168"/>
                  </a:lnTo>
                  <a:lnTo>
                    <a:pt x="1174686" y="508368"/>
                  </a:lnTo>
                  <a:lnTo>
                    <a:pt x="1248105" y="508368"/>
                  </a:lnTo>
                  <a:lnTo>
                    <a:pt x="1248105" y="432168"/>
                  </a:lnTo>
                  <a:close/>
                </a:path>
                <a:path w="3891280" h="800735">
                  <a:moveTo>
                    <a:pt x="1321523" y="508368"/>
                  </a:moveTo>
                  <a:lnTo>
                    <a:pt x="1248105" y="508368"/>
                  </a:lnTo>
                  <a:lnTo>
                    <a:pt x="1248105" y="584568"/>
                  </a:lnTo>
                  <a:lnTo>
                    <a:pt x="1321523" y="584568"/>
                  </a:lnTo>
                  <a:lnTo>
                    <a:pt x="1321523" y="508368"/>
                  </a:lnTo>
                  <a:close/>
                </a:path>
                <a:path w="3891280" h="800735">
                  <a:moveTo>
                    <a:pt x="1468361" y="292468"/>
                  </a:moveTo>
                  <a:lnTo>
                    <a:pt x="1394942" y="292468"/>
                  </a:lnTo>
                  <a:lnTo>
                    <a:pt x="1394942" y="368668"/>
                  </a:lnTo>
                  <a:lnTo>
                    <a:pt x="1321523" y="368668"/>
                  </a:lnTo>
                  <a:lnTo>
                    <a:pt x="1321523" y="432168"/>
                  </a:lnTo>
                  <a:lnTo>
                    <a:pt x="1394942" y="432168"/>
                  </a:lnTo>
                  <a:lnTo>
                    <a:pt x="1394942" y="508368"/>
                  </a:lnTo>
                  <a:lnTo>
                    <a:pt x="1468361" y="508368"/>
                  </a:lnTo>
                  <a:lnTo>
                    <a:pt x="1468361" y="292468"/>
                  </a:lnTo>
                  <a:close/>
                </a:path>
                <a:path w="3891280" h="800735">
                  <a:moveTo>
                    <a:pt x="1982279" y="724268"/>
                  </a:moveTo>
                  <a:lnTo>
                    <a:pt x="1908860" y="724268"/>
                  </a:lnTo>
                  <a:lnTo>
                    <a:pt x="1908860" y="800468"/>
                  </a:lnTo>
                  <a:lnTo>
                    <a:pt x="1982279" y="800468"/>
                  </a:lnTo>
                  <a:lnTo>
                    <a:pt x="1982279" y="724268"/>
                  </a:lnTo>
                  <a:close/>
                </a:path>
                <a:path w="3891280" h="800735">
                  <a:moveTo>
                    <a:pt x="2055698" y="508368"/>
                  </a:moveTo>
                  <a:lnTo>
                    <a:pt x="1982279" y="508368"/>
                  </a:lnTo>
                  <a:lnTo>
                    <a:pt x="1908860" y="508368"/>
                  </a:lnTo>
                  <a:lnTo>
                    <a:pt x="1908860" y="584568"/>
                  </a:lnTo>
                  <a:lnTo>
                    <a:pt x="1835442" y="584568"/>
                  </a:lnTo>
                  <a:lnTo>
                    <a:pt x="1835442" y="660768"/>
                  </a:lnTo>
                  <a:lnTo>
                    <a:pt x="1908860" y="660768"/>
                  </a:lnTo>
                  <a:lnTo>
                    <a:pt x="1982279" y="660768"/>
                  </a:lnTo>
                  <a:lnTo>
                    <a:pt x="2055698" y="660768"/>
                  </a:lnTo>
                  <a:lnTo>
                    <a:pt x="2055698" y="508368"/>
                  </a:lnTo>
                  <a:close/>
                </a:path>
                <a:path w="3891280" h="800735">
                  <a:moveTo>
                    <a:pt x="2055698" y="368300"/>
                  </a:moveTo>
                  <a:lnTo>
                    <a:pt x="1982279" y="368300"/>
                  </a:lnTo>
                  <a:lnTo>
                    <a:pt x="1982279" y="215900"/>
                  </a:lnTo>
                  <a:lnTo>
                    <a:pt x="1908860" y="215900"/>
                  </a:lnTo>
                  <a:lnTo>
                    <a:pt x="1908860" y="368300"/>
                  </a:lnTo>
                  <a:lnTo>
                    <a:pt x="1835442" y="368300"/>
                  </a:lnTo>
                  <a:lnTo>
                    <a:pt x="1835442" y="292100"/>
                  </a:lnTo>
                  <a:lnTo>
                    <a:pt x="1762036" y="292100"/>
                  </a:lnTo>
                  <a:lnTo>
                    <a:pt x="1762036" y="292468"/>
                  </a:lnTo>
                  <a:lnTo>
                    <a:pt x="1688604" y="292468"/>
                  </a:lnTo>
                  <a:lnTo>
                    <a:pt x="1688604" y="432168"/>
                  </a:lnTo>
                  <a:lnTo>
                    <a:pt x="1688604" y="508000"/>
                  </a:lnTo>
                  <a:lnTo>
                    <a:pt x="1615198" y="508000"/>
                  </a:lnTo>
                  <a:lnTo>
                    <a:pt x="1615198" y="432168"/>
                  </a:lnTo>
                  <a:lnTo>
                    <a:pt x="1688604" y="432168"/>
                  </a:lnTo>
                  <a:lnTo>
                    <a:pt x="1688604" y="292468"/>
                  </a:lnTo>
                  <a:lnTo>
                    <a:pt x="1615198" y="292468"/>
                  </a:lnTo>
                  <a:lnTo>
                    <a:pt x="1615198" y="368300"/>
                  </a:lnTo>
                  <a:lnTo>
                    <a:pt x="1541780" y="368300"/>
                  </a:lnTo>
                  <a:lnTo>
                    <a:pt x="1541780" y="508000"/>
                  </a:lnTo>
                  <a:lnTo>
                    <a:pt x="1541780" y="584200"/>
                  </a:lnTo>
                  <a:lnTo>
                    <a:pt x="1541780" y="723900"/>
                  </a:lnTo>
                  <a:lnTo>
                    <a:pt x="1615198" y="723900"/>
                  </a:lnTo>
                  <a:lnTo>
                    <a:pt x="1615198" y="584200"/>
                  </a:lnTo>
                  <a:lnTo>
                    <a:pt x="1688604" y="584200"/>
                  </a:lnTo>
                  <a:lnTo>
                    <a:pt x="1688604" y="508368"/>
                  </a:lnTo>
                  <a:lnTo>
                    <a:pt x="1762036" y="508368"/>
                  </a:lnTo>
                  <a:lnTo>
                    <a:pt x="1762036" y="508000"/>
                  </a:lnTo>
                  <a:lnTo>
                    <a:pt x="1908860" y="508000"/>
                  </a:lnTo>
                  <a:lnTo>
                    <a:pt x="1908860" y="431800"/>
                  </a:lnTo>
                  <a:lnTo>
                    <a:pt x="2055698" y="431800"/>
                  </a:lnTo>
                  <a:lnTo>
                    <a:pt x="2055698" y="368300"/>
                  </a:lnTo>
                  <a:close/>
                </a:path>
                <a:path w="3891280" h="800735">
                  <a:moveTo>
                    <a:pt x="2349360" y="368668"/>
                  </a:moveTo>
                  <a:lnTo>
                    <a:pt x="2275941" y="368668"/>
                  </a:lnTo>
                  <a:lnTo>
                    <a:pt x="2275941" y="432168"/>
                  </a:lnTo>
                  <a:lnTo>
                    <a:pt x="2349360" y="432168"/>
                  </a:lnTo>
                  <a:lnTo>
                    <a:pt x="2349360" y="368668"/>
                  </a:lnTo>
                  <a:close/>
                </a:path>
                <a:path w="3891280" h="800735">
                  <a:moveTo>
                    <a:pt x="2349373" y="508368"/>
                  </a:moveTo>
                  <a:lnTo>
                    <a:pt x="2275941" y="508368"/>
                  </a:lnTo>
                  <a:lnTo>
                    <a:pt x="2275941" y="584568"/>
                  </a:lnTo>
                  <a:lnTo>
                    <a:pt x="2202535" y="584568"/>
                  </a:lnTo>
                  <a:lnTo>
                    <a:pt x="2202535" y="660768"/>
                  </a:lnTo>
                  <a:lnTo>
                    <a:pt x="2275941" y="660768"/>
                  </a:lnTo>
                  <a:lnTo>
                    <a:pt x="2275941" y="800468"/>
                  </a:lnTo>
                  <a:lnTo>
                    <a:pt x="2349373" y="800468"/>
                  </a:lnTo>
                  <a:lnTo>
                    <a:pt x="2349373" y="508368"/>
                  </a:lnTo>
                  <a:close/>
                </a:path>
                <a:path w="3891280" h="800735">
                  <a:moveTo>
                    <a:pt x="2643047" y="508000"/>
                  </a:moveTo>
                  <a:lnTo>
                    <a:pt x="2569629" y="508000"/>
                  </a:lnTo>
                  <a:lnTo>
                    <a:pt x="2569629" y="292100"/>
                  </a:lnTo>
                  <a:lnTo>
                    <a:pt x="2496210" y="292100"/>
                  </a:lnTo>
                  <a:lnTo>
                    <a:pt x="2496210" y="292468"/>
                  </a:lnTo>
                  <a:lnTo>
                    <a:pt x="2422779" y="292468"/>
                  </a:lnTo>
                  <a:lnTo>
                    <a:pt x="2422779" y="584568"/>
                  </a:lnTo>
                  <a:lnTo>
                    <a:pt x="2496210" y="584568"/>
                  </a:lnTo>
                  <a:lnTo>
                    <a:pt x="2496210" y="584200"/>
                  </a:lnTo>
                  <a:lnTo>
                    <a:pt x="2569629" y="584200"/>
                  </a:lnTo>
                  <a:lnTo>
                    <a:pt x="2569629" y="660400"/>
                  </a:lnTo>
                  <a:lnTo>
                    <a:pt x="2643047" y="660400"/>
                  </a:lnTo>
                  <a:lnTo>
                    <a:pt x="2643047" y="584200"/>
                  </a:lnTo>
                  <a:lnTo>
                    <a:pt x="2643047" y="508000"/>
                  </a:lnTo>
                  <a:close/>
                </a:path>
                <a:path w="3891280" h="800735">
                  <a:moveTo>
                    <a:pt x="2716453" y="660768"/>
                  </a:moveTo>
                  <a:lnTo>
                    <a:pt x="2643047" y="660768"/>
                  </a:lnTo>
                  <a:lnTo>
                    <a:pt x="2643047" y="724268"/>
                  </a:lnTo>
                  <a:lnTo>
                    <a:pt x="2716453" y="724268"/>
                  </a:lnTo>
                  <a:lnTo>
                    <a:pt x="2716453" y="660768"/>
                  </a:lnTo>
                  <a:close/>
                </a:path>
                <a:path w="3891280" h="800735">
                  <a:moveTo>
                    <a:pt x="3010116" y="584568"/>
                  </a:moveTo>
                  <a:lnTo>
                    <a:pt x="2936697" y="584568"/>
                  </a:lnTo>
                  <a:lnTo>
                    <a:pt x="2936697" y="660768"/>
                  </a:lnTo>
                  <a:lnTo>
                    <a:pt x="3010116" y="660768"/>
                  </a:lnTo>
                  <a:lnTo>
                    <a:pt x="3010116" y="584568"/>
                  </a:lnTo>
                  <a:close/>
                </a:path>
                <a:path w="3891280" h="800735">
                  <a:moveTo>
                    <a:pt x="3010116" y="432168"/>
                  </a:moveTo>
                  <a:lnTo>
                    <a:pt x="2936697" y="432168"/>
                  </a:lnTo>
                  <a:lnTo>
                    <a:pt x="2936697" y="508368"/>
                  </a:lnTo>
                  <a:lnTo>
                    <a:pt x="3010116" y="508368"/>
                  </a:lnTo>
                  <a:lnTo>
                    <a:pt x="3010116" y="432168"/>
                  </a:lnTo>
                  <a:close/>
                </a:path>
                <a:path w="3891280" h="800735">
                  <a:moveTo>
                    <a:pt x="3156953" y="508000"/>
                  </a:moveTo>
                  <a:lnTo>
                    <a:pt x="3083534" y="508000"/>
                  </a:lnTo>
                  <a:lnTo>
                    <a:pt x="3083534" y="431800"/>
                  </a:lnTo>
                  <a:lnTo>
                    <a:pt x="3010128" y="431800"/>
                  </a:lnTo>
                  <a:lnTo>
                    <a:pt x="3010128" y="508000"/>
                  </a:lnTo>
                  <a:lnTo>
                    <a:pt x="3010128" y="660400"/>
                  </a:lnTo>
                  <a:lnTo>
                    <a:pt x="3010128" y="723900"/>
                  </a:lnTo>
                  <a:lnTo>
                    <a:pt x="3083534" y="723900"/>
                  </a:lnTo>
                  <a:lnTo>
                    <a:pt x="3083534" y="660400"/>
                  </a:lnTo>
                  <a:lnTo>
                    <a:pt x="3156953" y="660400"/>
                  </a:lnTo>
                  <a:lnTo>
                    <a:pt x="3156953" y="508000"/>
                  </a:lnTo>
                  <a:close/>
                </a:path>
                <a:path w="3891280" h="800735">
                  <a:moveTo>
                    <a:pt x="3230372" y="660768"/>
                  </a:moveTo>
                  <a:lnTo>
                    <a:pt x="3156953" y="660768"/>
                  </a:lnTo>
                  <a:lnTo>
                    <a:pt x="3156953" y="724268"/>
                  </a:lnTo>
                  <a:lnTo>
                    <a:pt x="3230372" y="724268"/>
                  </a:lnTo>
                  <a:lnTo>
                    <a:pt x="3230372" y="660768"/>
                  </a:lnTo>
                  <a:close/>
                </a:path>
                <a:path w="3891280" h="800735">
                  <a:moveTo>
                    <a:pt x="3450628" y="724268"/>
                  </a:moveTo>
                  <a:lnTo>
                    <a:pt x="3377209" y="724268"/>
                  </a:lnTo>
                  <a:lnTo>
                    <a:pt x="3377209" y="800468"/>
                  </a:lnTo>
                  <a:lnTo>
                    <a:pt x="3450628" y="800468"/>
                  </a:lnTo>
                  <a:lnTo>
                    <a:pt x="3450628" y="724268"/>
                  </a:lnTo>
                  <a:close/>
                </a:path>
                <a:path w="3891280" h="800735">
                  <a:moveTo>
                    <a:pt x="3450628" y="508000"/>
                  </a:moveTo>
                  <a:lnTo>
                    <a:pt x="3377209" y="508000"/>
                  </a:lnTo>
                  <a:lnTo>
                    <a:pt x="3377209" y="431800"/>
                  </a:lnTo>
                  <a:lnTo>
                    <a:pt x="3303790" y="431800"/>
                  </a:lnTo>
                  <a:lnTo>
                    <a:pt x="3303790" y="508000"/>
                  </a:lnTo>
                  <a:lnTo>
                    <a:pt x="3303790" y="660400"/>
                  </a:lnTo>
                  <a:lnTo>
                    <a:pt x="3450628" y="660400"/>
                  </a:lnTo>
                  <a:lnTo>
                    <a:pt x="3450628" y="508000"/>
                  </a:lnTo>
                  <a:close/>
                </a:path>
                <a:path w="3891280" h="800735">
                  <a:moveTo>
                    <a:pt x="3744303" y="431800"/>
                  </a:moveTo>
                  <a:lnTo>
                    <a:pt x="3670884" y="431800"/>
                  </a:lnTo>
                  <a:lnTo>
                    <a:pt x="3670884" y="368300"/>
                  </a:lnTo>
                  <a:lnTo>
                    <a:pt x="3597465" y="368300"/>
                  </a:lnTo>
                  <a:lnTo>
                    <a:pt x="3597465" y="431800"/>
                  </a:lnTo>
                  <a:lnTo>
                    <a:pt x="3597465" y="432168"/>
                  </a:lnTo>
                  <a:lnTo>
                    <a:pt x="3524046" y="432168"/>
                  </a:lnTo>
                  <a:lnTo>
                    <a:pt x="3524046" y="508368"/>
                  </a:lnTo>
                  <a:lnTo>
                    <a:pt x="3597465" y="508368"/>
                  </a:lnTo>
                  <a:lnTo>
                    <a:pt x="3597465" y="584200"/>
                  </a:lnTo>
                  <a:lnTo>
                    <a:pt x="3597465" y="660400"/>
                  </a:lnTo>
                  <a:lnTo>
                    <a:pt x="3670884" y="660400"/>
                  </a:lnTo>
                  <a:lnTo>
                    <a:pt x="3670884" y="584200"/>
                  </a:lnTo>
                  <a:lnTo>
                    <a:pt x="3744303" y="584200"/>
                  </a:lnTo>
                  <a:lnTo>
                    <a:pt x="3744303" y="431800"/>
                  </a:lnTo>
                  <a:close/>
                </a:path>
                <a:path w="3891280" h="800735">
                  <a:moveTo>
                    <a:pt x="3817721" y="660768"/>
                  </a:moveTo>
                  <a:lnTo>
                    <a:pt x="3744303" y="660768"/>
                  </a:lnTo>
                  <a:lnTo>
                    <a:pt x="3670884" y="660768"/>
                  </a:lnTo>
                  <a:lnTo>
                    <a:pt x="3670884" y="724268"/>
                  </a:lnTo>
                  <a:lnTo>
                    <a:pt x="3744303" y="724268"/>
                  </a:lnTo>
                  <a:lnTo>
                    <a:pt x="3817721" y="724268"/>
                  </a:lnTo>
                  <a:lnTo>
                    <a:pt x="3817721" y="660768"/>
                  </a:lnTo>
                  <a:close/>
                </a:path>
                <a:path w="3891280" h="800735">
                  <a:moveTo>
                    <a:pt x="3891140" y="584568"/>
                  </a:moveTo>
                  <a:lnTo>
                    <a:pt x="3817721" y="584568"/>
                  </a:lnTo>
                  <a:lnTo>
                    <a:pt x="3817721" y="660768"/>
                  </a:lnTo>
                  <a:lnTo>
                    <a:pt x="3891140" y="660768"/>
                  </a:lnTo>
                  <a:lnTo>
                    <a:pt x="3891140" y="584568"/>
                  </a:lnTo>
                  <a:close/>
                </a:path>
                <a:path w="3891280" h="800735">
                  <a:moveTo>
                    <a:pt x="3891140" y="368300"/>
                  </a:moveTo>
                  <a:lnTo>
                    <a:pt x="3817721" y="368300"/>
                  </a:lnTo>
                  <a:lnTo>
                    <a:pt x="3817721" y="292100"/>
                  </a:lnTo>
                  <a:lnTo>
                    <a:pt x="3817721" y="215900"/>
                  </a:lnTo>
                  <a:lnTo>
                    <a:pt x="3744303" y="215900"/>
                  </a:lnTo>
                  <a:lnTo>
                    <a:pt x="3744303" y="139700"/>
                  </a:lnTo>
                  <a:lnTo>
                    <a:pt x="3670884" y="139700"/>
                  </a:lnTo>
                  <a:lnTo>
                    <a:pt x="3670884" y="215900"/>
                  </a:lnTo>
                  <a:lnTo>
                    <a:pt x="3670884" y="292100"/>
                  </a:lnTo>
                  <a:lnTo>
                    <a:pt x="3744303" y="292100"/>
                  </a:lnTo>
                  <a:lnTo>
                    <a:pt x="3744303" y="368300"/>
                  </a:lnTo>
                  <a:lnTo>
                    <a:pt x="3744303" y="431800"/>
                  </a:lnTo>
                  <a:lnTo>
                    <a:pt x="3817721" y="431800"/>
                  </a:lnTo>
                  <a:lnTo>
                    <a:pt x="3817721" y="508000"/>
                  </a:lnTo>
                  <a:lnTo>
                    <a:pt x="3891140" y="508000"/>
                  </a:lnTo>
                  <a:lnTo>
                    <a:pt x="3891140" y="431800"/>
                  </a:lnTo>
                  <a:lnTo>
                    <a:pt x="3891140" y="368300"/>
                  </a:lnTo>
                  <a:close/>
                </a:path>
              </a:pathLst>
            </a:custGeom>
            <a:solidFill>
              <a:srgbClr val="000000"/>
            </a:solidFill>
          </p:spPr>
          <p:txBody>
            <a:bodyPr wrap="square" lIns="0" tIns="0" rIns="0" bIns="0" rtlCol="0"/>
            <a:lstStyle/>
            <a:p>
              <a:endParaRPr/>
            </a:p>
          </p:txBody>
        </p:sp>
        <p:sp>
          <p:nvSpPr>
            <p:cNvPr id="37" name="object 37"/>
            <p:cNvSpPr/>
            <p:nvPr/>
          </p:nvSpPr>
          <p:spPr>
            <a:xfrm>
              <a:off x="14209332" y="5299735"/>
              <a:ext cx="3670935" cy="800735"/>
            </a:xfrm>
            <a:custGeom>
              <a:avLst/>
              <a:gdLst/>
              <a:ahLst/>
              <a:cxnLst/>
              <a:rect l="l" t="t" r="r" b="b"/>
              <a:pathLst>
                <a:path w="3670934" h="800735">
                  <a:moveTo>
                    <a:pt x="73418" y="432168"/>
                  </a:moveTo>
                  <a:lnTo>
                    <a:pt x="0" y="432168"/>
                  </a:lnTo>
                  <a:lnTo>
                    <a:pt x="0" y="508368"/>
                  </a:lnTo>
                  <a:lnTo>
                    <a:pt x="73418" y="508368"/>
                  </a:lnTo>
                  <a:lnTo>
                    <a:pt x="73418" y="432168"/>
                  </a:lnTo>
                  <a:close/>
                </a:path>
                <a:path w="3670934" h="800735">
                  <a:moveTo>
                    <a:pt x="220256" y="432168"/>
                  </a:moveTo>
                  <a:lnTo>
                    <a:pt x="146837" y="432168"/>
                  </a:lnTo>
                  <a:lnTo>
                    <a:pt x="146837" y="584568"/>
                  </a:lnTo>
                  <a:lnTo>
                    <a:pt x="73431" y="584568"/>
                  </a:lnTo>
                  <a:lnTo>
                    <a:pt x="73431" y="660768"/>
                  </a:lnTo>
                  <a:lnTo>
                    <a:pt x="146837" y="660768"/>
                  </a:lnTo>
                  <a:lnTo>
                    <a:pt x="220256" y="660768"/>
                  </a:lnTo>
                  <a:lnTo>
                    <a:pt x="220256" y="432168"/>
                  </a:lnTo>
                  <a:close/>
                </a:path>
                <a:path w="3670934" h="800735">
                  <a:moveTo>
                    <a:pt x="367093" y="660768"/>
                  </a:moveTo>
                  <a:lnTo>
                    <a:pt x="293674" y="660768"/>
                  </a:lnTo>
                  <a:lnTo>
                    <a:pt x="293674" y="736968"/>
                  </a:lnTo>
                  <a:lnTo>
                    <a:pt x="367093" y="736968"/>
                  </a:lnTo>
                  <a:lnTo>
                    <a:pt x="367093" y="660768"/>
                  </a:lnTo>
                  <a:close/>
                </a:path>
                <a:path w="3670934" h="800735">
                  <a:moveTo>
                    <a:pt x="513930" y="368300"/>
                  </a:moveTo>
                  <a:lnTo>
                    <a:pt x="440512" y="368300"/>
                  </a:lnTo>
                  <a:lnTo>
                    <a:pt x="440512" y="292100"/>
                  </a:lnTo>
                  <a:lnTo>
                    <a:pt x="367093" y="292100"/>
                  </a:lnTo>
                  <a:lnTo>
                    <a:pt x="367093" y="368300"/>
                  </a:lnTo>
                  <a:lnTo>
                    <a:pt x="367093" y="431800"/>
                  </a:lnTo>
                  <a:lnTo>
                    <a:pt x="367093" y="432168"/>
                  </a:lnTo>
                  <a:lnTo>
                    <a:pt x="293674" y="432168"/>
                  </a:lnTo>
                  <a:lnTo>
                    <a:pt x="293674" y="508368"/>
                  </a:lnTo>
                  <a:lnTo>
                    <a:pt x="367093" y="508368"/>
                  </a:lnTo>
                  <a:lnTo>
                    <a:pt x="367093" y="508000"/>
                  </a:lnTo>
                  <a:lnTo>
                    <a:pt x="440512" y="508000"/>
                  </a:lnTo>
                  <a:lnTo>
                    <a:pt x="440512" y="431800"/>
                  </a:lnTo>
                  <a:lnTo>
                    <a:pt x="513930" y="431800"/>
                  </a:lnTo>
                  <a:lnTo>
                    <a:pt x="513930" y="368300"/>
                  </a:lnTo>
                  <a:close/>
                </a:path>
                <a:path w="3670934" h="800735">
                  <a:moveTo>
                    <a:pt x="587349" y="508368"/>
                  </a:moveTo>
                  <a:lnTo>
                    <a:pt x="513930" y="508368"/>
                  </a:lnTo>
                  <a:lnTo>
                    <a:pt x="440512" y="508368"/>
                  </a:lnTo>
                  <a:lnTo>
                    <a:pt x="440512" y="584568"/>
                  </a:lnTo>
                  <a:lnTo>
                    <a:pt x="513930" y="584568"/>
                  </a:lnTo>
                  <a:lnTo>
                    <a:pt x="587349" y="584568"/>
                  </a:lnTo>
                  <a:lnTo>
                    <a:pt x="587349" y="508368"/>
                  </a:lnTo>
                  <a:close/>
                </a:path>
                <a:path w="3670934" h="800735">
                  <a:moveTo>
                    <a:pt x="807605" y="660400"/>
                  </a:moveTo>
                  <a:lnTo>
                    <a:pt x="734187" y="660400"/>
                  </a:lnTo>
                  <a:lnTo>
                    <a:pt x="734187" y="584200"/>
                  </a:lnTo>
                  <a:lnTo>
                    <a:pt x="660768" y="584200"/>
                  </a:lnTo>
                  <a:lnTo>
                    <a:pt x="660768" y="660400"/>
                  </a:lnTo>
                  <a:lnTo>
                    <a:pt x="660768" y="736600"/>
                  </a:lnTo>
                  <a:lnTo>
                    <a:pt x="807605" y="736600"/>
                  </a:lnTo>
                  <a:lnTo>
                    <a:pt x="807605" y="660400"/>
                  </a:lnTo>
                  <a:close/>
                </a:path>
                <a:path w="3670934" h="800735">
                  <a:moveTo>
                    <a:pt x="881011" y="431800"/>
                  </a:moveTo>
                  <a:lnTo>
                    <a:pt x="807605" y="431800"/>
                  </a:lnTo>
                  <a:lnTo>
                    <a:pt x="807605" y="292100"/>
                  </a:lnTo>
                  <a:lnTo>
                    <a:pt x="734187" y="292100"/>
                  </a:lnTo>
                  <a:lnTo>
                    <a:pt x="734187" y="368668"/>
                  </a:lnTo>
                  <a:lnTo>
                    <a:pt x="660768" y="368668"/>
                  </a:lnTo>
                  <a:lnTo>
                    <a:pt x="660768" y="508368"/>
                  </a:lnTo>
                  <a:lnTo>
                    <a:pt x="734187" y="508368"/>
                  </a:lnTo>
                  <a:lnTo>
                    <a:pt x="734187" y="584200"/>
                  </a:lnTo>
                  <a:lnTo>
                    <a:pt x="807605" y="584200"/>
                  </a:lnTo>
                  <a:lnTo>
                    <a:pt x="807605" y="508000"/>
                  </a:lnTo>
                  <a:lnTo>
                    <a:pt x="881011" y="508000"/>
                  </a:lnTo>
                  <a:lnTo>
                    <a:pt x="881011" y="431800"/>
                  </a:lnTo>
                  <a:close/>
                </a:path>
                <a:path w="3670934" h="800735">
                  <a:moveTo>
                    <a:pt x="1248105" y="660768"/>
                  </a:moveTo>
                  <a:lnTo>
                    <a:pt x="1174686" y="660768"/>
                  </a:lnTo>
                  <a:lnTo>
                    <a:pt x="1174686" y="736968"/>
                  </a:lnTo>
                  <a:lnTo>
                    <a:pt x="1248105" y="736968"/>
                  </a:lnTo>
                  <a:lnTo>
                    <a:pt x="1248105" y="660768"/>
                  </a:lnTo>
                  <a:close/>
                </a:path>
                <a:path w="3670934" h="800735">
                  <a:moveTo>
                    <a:pt x="1321523" y="368668"/>
                  </a:moveTo>
                  <a:lnTo>
                    <a:pt x="1248105" y="368668"/>
                  </a:lnTo>
                  <a:lnTo>
                    <a:pt x="1248105" y="431800"/>
                  </a:lnTo>
                  <a:lnTo>
                    <a:pt x="1174686" y="431800"/>
                  </a:lnTo>
                  <a:lnTo>
                    <a:pt x="1174686" y="368300"/>
                  </a:lnTo>
                  <a:lnTo>
                    <a:pt x="1174686" y="292100"/>
                  </a:lnTo>
                  <a:lnTo>
                    <a:pt x="1101267" y="292100"/>
                  </a:lnTo>
                  <a:lnTo>
                    <a:pt x="1101267" y="215900"/>
                  </a:lnTo>
                  <a:lnTo>
                    <a:pt x="1174686" y="215900"/>
                  </a:lnTo>
                  <a:lnTo>
                    <a:pt x="1174686" y="139700"/>
                  </a:lnTo>
                  <a:lnTo>
                    <a:pt x="1101267" y="139700"/>
                  </a:lnTo>
                  <a:lnTo>
                    <a:pt x="1101267" y="0"/>
                  </a:lnTo>
                  <a:lnTo>
                    <a:pt x="1027849" y="0"/>
                  </a:lnTo>
                  <a:lnTo>
                    <a:pt x="1027849" y="139700"/>
                  </a:lnTo>
                  <a:lnTo>
                    <a:pt x="1027849" y="215900"/>
                  </a:lnTo>
                  <a:lnTo>
                    <a:pt x="1027849" y="292100"/>
                  </a:lnTo>
                  <a:lnTo>
                    <a:pt x="1027849" y="368300"/>
                  </a:lnTo>
                  <a:lnTo>
                    <a:pt x="1101267" y="368300"/>
                  </a:lnTo>
                  <a:lnTo>
                    <a:pt x="1101267" y="431800"/>
                  </a:lnTo>
                  <a:lnTo>
                    <a:pt x="1101267" y="584200"/>
                  </a:lnTo>
                  <a:lnTo>
                    <a:pt x="1248105" y="584200"/>
                  </a:lnTo>
                  <a:lnTo>
                    <a:pt x="1248105" y="508368"/>
                  </a:lnTo>
                  <a:lnTo>
                    <a:pt x="1321523" y="508368"/>
                  </a:lnTo>
                  <a:lnTo>
                    <a:pt x="1321523" y="368668"/>
                  </a:lnTo>
                  <a:close/>
                </a:path>
                <a:path w="3670934" h="800735">
                  <a:moveTo>
                    <a:pt x="2055698" y="368300"/>
                  </a:moveTo>
                  <a:lnTo>
                    <a:pt x="1982279" y="368300"/>
                  </a:lnTo>
                  <a:lnTo>
                    <a:pt x="1982279" y="215900"/>
                  </a:lnTo>
                  <a:lnTo>
                    <a:pt x="1908860" y="215900"/>
                  </a:lnTo>
                  <a:lnTo>
                    <a:pt x="1908860" y="292468"/>
                  </a:lnTo>
                  <a:lnTo>
                    <a:pt x="1835442" y="292468"/>
                  </a:lnTo>
                  <a:lnTo>
                    <a:pt x="1762036" y="292468"/>
                  </a:lnTo>
                  <a:lnTo>
                    <a:pt x="1762036" y="368300"/>
                  </a:lnTo>
                  <a:lnTo>
                    <a:pt x="1688604" y="368300"/>
                  </a:lnTo>
                  <a:lnTo>
                    <a:pt x="1688604" y="292100"/>
                  </a:lnTo>
                  <a:lnTo>
                    <a:pt x="1615198" y="292100"/>
                  </a:lnTo>
                  <a:lnTo>
                    <a:pt x="1615198" y="368300"/>
                  </a:lnTo>
                  <a:lnTo>
                    <a:pt x="1541780" y="368300"/>
                  </a:lnTo>
                  <a:lnTo>
                    <a:pt x="1541780" y="292100"/>
                  </a:lnTo>
                  <a:lnTo>
                    <a:pt x="1468361" y="292100"/>
                  </a:lnTo>
                  <a:lnTo>
                    <a:pt x="1468361" y="368300"/>
                  </a:lnTo>
                  <a:lnTo>
                    <a:pt x="1468361" y="432168"/>
                  </a:lnTo>
                  <a:lnTo>
                    <a:pt x="1394942" y="432168"/>
                  </a:lnTo>
                  <a:lnTo>
                    <a:pt x="1394942" y="508368"/>
                  </a:lnTo>
                  <a:lnTo>
                    <a:pt x="1321523" y="508368"/>
                  </a:lnTo>
                  <a:lnTo>
                    <a:pt x="1321523" y="660768"/>
                  </a:lnTo>
                  <a:lnTo>
                    <a:pt x="1394942" y="660768"/>
                  </a:lnTo>
                  <a:lnTo>
                    <a:pt x="1394942" y="584568"/>
                  </a:lnTo>
                  <a:lnTo>
                    <a:pt x="1468361" y="584568"/>
                  </a:lnTo>
                  <a:lnTo>
                    <a:pt x="1468361" y="508000"/>
                  </a:lnTo>
                  <a:lnTo>
                    <a:pt x="1541780" y="508000"/>
                  </a:lnTo>
                  <a:lnTo>
                    <a:pt x="1541780" y="660400"/>
                  </a:lnTo>
                  <a:lnTo>
                    <a:pt x="1615198" y="660400"/>
                  </a:lnTo>
                  <a:lnTo>
                    <a:pt x="1615198" y="508000"/>
                  </a:lnTo>
                  <a:lnTo>
                    <a:pt x="1762036" y="508000"/>
                  </a:lnTo>
                  <a:lnTo>
                    <a:pt x="1762036" y="432168"/>
                  </a:lnTo>
                  <a:lnTo>
                    <a:pt x="1835442" y="432168"/>
                  </a:lnTo>
                  <a:lnTo>
                    <a:pt x="1835442" y="508368"/>
                  </a:lnTo>
                  <a:lnTo>
                    <a:pt x="1762036" y="508368"/>
                  </a:lnTo>
                  <a:lnTo>
                    <a:pt x="1762036" y="584568"/>
                  </a:lnTo>
                  <a:lnTo>
                    <a:pt x="1835442" y="584568"/>
                  </a:lnTo>
                  <a:lnTo>
                    <a:pt x="1835442" y="660768"/>
                  </a:lnTo>
                  <a:lnTo>
                    <a:pt x="1908860" y="660768"/>
                  </a:lnTo>
                  <a:lnTo>
                    <a:pt x="1908860" y="584568"/>
                  </a:lnTo>
                  <a:lnTo>
                    <a:pt x="1835454" y="584568"/>
                  </a:lnTo>
                  <a:lnTo>
                    <a:pt x="1835454" y="508368"/>
                  </a:lnTo>
                  <a:lnTo>
                    <a:pt x="1908860" y="508368"/>
                  </a:lnTo>
                  <a:lnTo>
                    <a:pt x="1908860" y="431800"/>
                  </a:lnTo>
                  <a:lnTo>
                    <a:pt x="2055698" y="431800"/>
                  </a:lnTo>
                  <a:lnTo>
                    <a:pt x="2055698" y="368300"/>
                  </a:lnTo>
                  <a:close/>
                </a:path>
                <a:path w="3670934" h="800735">
                  <a:moveTo>
                    <a:pt x="2129104" y="584568"/>
                  </a:moveTo>
                  <a:lnTo>
                    <a:pt x="2055698" y="584568"/>
                  </a:lnTo>
                  <a:lnTo>
                    <a:pt x="2055698" y="660768"/>
                  </a:lnTo>
                  <a:lnTo>
                    <a:pt x="2129104" y="660768"/>
                  </a:lnTo>
                  <a:lnTo>
                    <a:pt x="2129104" y="584568"/>
                  </a:lnTo>
                  <a:close/>
                </a:path>
                <a:path w="3670934" h="800735">
                  <a:moveTo>
                    <a:pt x="2129104" y="432168"/>
                  </a:moveTo>
                  <a:lnTo>
                    <a:pt x="2055698" y="432168"/>
                  </a:lnTo>
                  <a:lnTo>
                    <a:pt x="2055698" y="508368"/>
                  </a:lnTo>
                  <a:lnTo>
                    <a:pt x="2129104" y="508368"/>
                  </a:lnTo>
                  <a:lnTo>
                    <a:pt x="2129104" y="432168"/>
                  </a:lnTo>
                  <a:close/>
                </a:path>
                <a:path w="3670934" h="800735">
                  <a:moveTo>
                    <a:pt x="2275941" y="660768"/>
                  </a:moveTo>
                  <a:lnTo>
                    <a:pt x="2202535" y="660768"/>
                  </a:lnTo>
                  <a:lnTo>
                    <a:pt x="2202535" y="736968"/>
                  </a:lnTo>
                  <a:lnTo>
                    <a:pt x="2275941" y="736968"/>
                  </a:lnTo>
                  <a:lnTo>
                    <a:pt x="2275941" y="660768"/>
                  </a:lnTo>
                  <a:close/>
                </a:path>
                <a:path w="3670934" h="800735">
                  <a:moveTo>
                    <a:pt x="2349360" y="736968"/>
                  </a:moveTo>
                  <a:lnTo>
                    <a:pt x="2275941" y="736968"/>
                  </a:lnTo>
                  <a:lnTo>
                    <a:pt x="2275941" y="800468"/>
                  </a:lnTo>
                  <a:lnTo>
                    <a:pt x="2349360" y="800468"/>
                  </a:lnTo>
                  <a:lnTo>
                    <a:pt x="2349360" y="736968"/>
                  </a:lnTo>
                  <a:close/>
                </a:path>
                <a:path w="3670934" h="800735">
                  <a:moveTo>
                    <a:pt x="2422779" y="508000"/>
                  </a:moveTo>
                  <a:lnTo>
                    <a:pt x="2349373" y="508000"/>
                  </a:lnTo>
                  <a:lnTo>
                    <a:pt x="2349373" y="368300"/>
                  </a:lnTo>
                  <a:lnTo>
                    <a:pt x="2275941" y="368300"/>
                  </a:lnTo>
                  <a:lnTo>
                    <a:pt x="2275941" y="432168"/>
                  </a:lnTo>
                  <a:lnTo>
                    <a:pt x="2202535" y="432168"/>
                  </a:lnTo>
                  <a:lnTo>
                    <a:pt x="2129117" y="432168"/>
                  </a:lnTo>
                  <a:lnTo>
                    <a:pt x="2129117" y="584568"/>
                  </a:lnTo>
                  <a:lnTo>
                    <a:pt x="2202535" y="584568"/>
                  </a:lnTo>
                  <a:lnTo>
                    <a:pt x="2275941" y="584568"/>
                  </a:lnTo>
                  <a:lnTo>
                    <a:pt x="2275941" y="660400"/>
                  </a:lnTo>
                  <a:lnTo>
                    <a:pt x="2422779" y="660400"/>
                  </a:lnTo>
                  <a:lnTo>
                    <a:pt x="2422779" y="508000"/>
                  </a:lnTo>
                  <a:close/>
                </a:path>
                <a:path w="3670934" h="800735">
                  <a:moveTo>
                    <a:pt x="2569616" y="508368"/>
                  </a:moveTo>
                  <a:lnTo>
                    <a:pt x="2496210" y="508368"/>
                  </a:lnTo>
                  <a:lnTo>
                    <a:pt x="2496210" y="584568"/>
                  </a:lnTo>
                  <a:lnTo>
                    <a:pt x="2569616" y="584568"/>
                  </a:lnTo>
                  <a:lnTo>
                    <a:pt x="2569616" y="508368"/>
                  </a:lnTo>
                  <a:close/>
                </a:path>
                <a:path w="3670934" h="800735">
                  <a:moveTo>
                    <a:pt x="2569616" y="368668"/>
                  </a:moveTo>
                  <a:lnTo>
                    <a:pt x="2496210" y="368668"/>
                  </a:lnTo>
                  <a:lnTo>
                    <a:pt x="2422779" y="368668"/>
                  </a:lnTo>
                  <a:lnTo>
                    <a:pt x="2422779" y="432168"/>
                  </a:lnTo>
                  <a:lnTo>
                    <a:pt x="2496210" y="432168"/>
                  </a:lnTo>
                  <a:lnTo>
                    <a:pt x="2569616" y="432168"/>
                  </a:lnTo>
                  <a:lnTo>
                    <a:pt x="2569616" y="368668"/>
                  </a:lnTo>
                  <a:close/>
                </a:path>
                <a:path w="3670934" h="800735">
                  <a:moveTo>
                    <a:pt x="2863291" y="508368"/>
                  </a:moveTo>
                  <a:lnTo>
                    <a:pt x="2789872" y="508368"/>
                  </a:lnTo>
                  <a:lnTo>
                    <a:pt x="2789872" y="584200"/>
                  </a:lnTo>
                  <a:lnTo>
                    <a:pt x="2716453" y="584200"/>
                  </a:lnTo>
                  <a:lnTo>
                    <a:pt x="2716453" y="660400"/>
                  </a:lnTo>
                  <a:lnTo>
                    <a:pt x="2643047" y="660400"/>
                  </a:lnTo>
                  <a:lnTo>
                    <a:pt x="2643047" y="431800"/>
                  </a:lnTo>
                  <a:lnTo>
                    <a:pt x="2569629" y="431800"/>
                  </a:lnTo>
                  <a:lnTo>
                    <a:pt x="2569629" y="660400"/>
                  </a:lnTo>
                  <a:lnTo>
                    <a:pt x="2569629" y="736600"/>
                  </a:lnTo>
                  <a:lnTo>
                    <a:pt x="2643047" y="736600"/>
                  </a:lnTo>
                  <a:lnTo>
                    <a:pt x="2643047" y="800100"/>
                  </a:lnTo>
                  <a:lnTo>
                    <a:pt x="2716453" y="800100"/>
                  </a:lnTo>
                  <a:lnTo>
                    <a:pt x="2863291" y="800100"/>
                  </a:lnTo>
                  <a:lnTo>
                    <a:pt x="2863291" y="736600"/>
                  </a:lnTo>
                  <a:lnTo>
                    <a:pt x="2789872" y="736600"/>
                  </a:lnTo>
                  <a:lnTo>
                    <a:pt x="2789872" y="660768"/>
                  </a:lnTo>
                  <a:lnTo>
                    <a:pt x="2863291" y="660768"/>
                  </a:lnTo>
                  <a:lnTo>
                    <a:pt x="2863291" y="508368"/>
                  </a:lnTo>
                  <a:close/>
                </a:path>
                <a:path w="3670934" h="800735">
                  <a:moveTo>
                    <a:pt x="2936697" y="368300"/>
                  </a:moveTo>
                  <a:lnTo>
                    <a:pt x="2863291" y="368300"/>
                  </a:lnTo>
                  <a:lnTo>
                    <a:pt x="2863291" y="215900"/>
                  </a:lnTo>
                  <a:lnTo>
                    <a:pt x="2789872" y="215900"/>
                  </a:lnTo>
                  <a:lnTo>
                    <a:pt x="2789872" y="368300"/>
                  </a:lnTo>
                  <a:lnTo>
                    <a:pt x="2643047" y="368300"/>
                  </a:lnTo>
                  <a:lnTo>
                    <a:pt x="2643047" y="431800"/>
                  </a:lnTo>
                  <a:lnTo>
                    <a:pt x="2789872" y="431800"/>
                  </a:lnTo>
                  <a:lnTo>
                    <a:pt x="2863291" y="431800"/>
                  </a:lnTo>
                  <a:lnTo>
                    <a:pt x="2863291" y="508000"/>
                  </a:lnTo>
                  <a:lnTo>
                    <a:pt x="2936697" y="508000"/>
                  </a:lnTo>
                  <a:lnTo>
                    <a:pt x="2936697" y="431800"/>
                  </a:lnTo>
                  <a:lnTo>
                    <a:pt x="2936697" y="368300"/>
                  </a:lnTo>
                  <a:close/>
                </a:path>
                <a:path w="3670934" h="800735">
                  <a:moveTo>
                    <a:pt x="3083534" y="368668"/>
                  </a:moveTo>
                  <a:lnTo>
                    <a:pt x="3010128" y="368668"/>
                  </a:lnTo>
                  <a:lnTo>
                    <a:pt x="3010128" y="508000"/>
                  </a:lnTo>
                  <a:lnTo>
                    <a:pt x="2936697" y="508000"/>
                  </a:lnTo>
                  <a:lnTo>
                    <a:pt x="2936697" y="584200"/>
                  </a:lnTo>
                  <a:lnTo>
                    <a:pt x="2936697" y="660400"/>
                  </a:lnTo>
                  <a:lnTo>
                    <a:pt x="3010128" y="660400"/>
                  </a:lnTo>
                  <a:lnTo>
                    <a:pt x="3010128" y="736600"/>
                  </a:lnTo>
                  <a:lnTo>
                    <a:pt x="3083534" y="736600"/>
                  </a:lnTo>
                  <a:lnTo>
                    <a:pt x="3083534" y="660400"/>
                  </a:lnTo>
                  <a:lnTo>
                    <a:pt x="3083534" y="584200"/>
                  </a:lnTo>
                  <a:lnTo>
                    <a:pt x="3010128" y="584200"/>
                  </a:lnTo>
                  <a:lnTo>
                    <a:pt x="3010128" y="508368"/>
                  </a:lnTo>
                  <a:lnTo>
                    <a:pt x="3083534" y="508368"/>
                  </a:lnTo>
                  <a:lnTo>
                    <a:pt x="3083534" y="368668"/>
                  </a:lnTo>
                  <a:close/>
                </a:path>
                <a:path w="3670934" h="800735">
                  <a:moveTo>
                    <a:pt x="3156953" y="736968"/>
                  </a:moveTo>
                  <a:lnTo>
                    <a:pt x="3083534" y="736968"/>
                  </a:lnTo>
                  <a:lnTo>
                    <a:pt x="3083534" y="800468"/>
                  </a:lnTo>
                  <a:lnTo>
                    <a:pt x="3156953" y="800468"/>
                  </a:lnTo>
                  <a:lnTo>
                    <a:pt x="3156953" y="736968"/>
                  </a:lnTo>
                  <a:close/>
                </a:path>
                <a:path w="3670934" h="800735">
                  <a:moveTo>
                    <a:pt x="3230372" y="508368"/>
                  </a:moveTo>
                  <a:lnTo>
                    <a:pt x="3156953" y="508368"/>
                  </a:lnTo>
                  <a:lnTo>
                    <a:pt x="3156953" y="660768"/>
                  </a:lnTo>
                  <a:lnTo>
                    <a:pt x="3230372" y="660768"/>
                  </a:lnTo>
                  <a:lnTo>
                    <a:pt x="3230372" y="508368"/>
                  </a:lnTo>
                  <a:close/>
                </a:path>
                <a:path w="3670934" h="800735">
                  <a:moveTo>
                    <a:pt x="3303790" y="736968"/>
                  </a:moveTo>
                  <a:lnTo>
                    <a:pt x="3230372" y="736968"/>
                  </a:lnTo>
                  <a:lnTo>
                    <a:pt x="3230372" y="800468"/>
                  </a:lnTo>
                  <a:lnTo>
                    <a:pt x="3303790" y="800468"/>
                  </a:lnTo>
                  <a:lnTo>
                    <a:pt x="3303790" y="736968"/>
                  </a:lnTo>
                  <a:close/>
                </a:path>
                <a:path w="3670934" h="800735">
                  <a:moveTo>
                    <a:pt x="3597465" y="660768"/>
                  </a:moveTo>
                  <a:lnTo>
                    <a:pt x="3524046" y="660768"/>
                  </a:lnTo>
                  <a:lnTo>
                    <a:pt x="3450628" y="660768"/>
                  </a:lnTo>
                  <a:lnTo>
                    <a:pt x="3450628" y="736968"/>
                  </a:lnTo>
                  <a:lnTo>
                    <a:pt x="3524046" y="736968"/>
                  </a:lnTo>
                  <a:lnTo>
                    <a:pt x="3597465" y="736968"/>
                  </a:lnTo>
                  <a:lnTo>
                    <a:pt x="3597465" y="660768"/>
                  </a:lnTo>
                  <a:close/>
                </a:path>
                <a:path w="3670934" h="800735">
                  <a:moveTo>
                    <a:pt x="3597465" y="368668"/>
                  </a:moveTo>
                  <a:lnTo>
                    <a:pt x="3524046" y="368668"/>
                  </a:lnTo>
                  <a:lnTo>
                    <a:pt x="3450628" y="368668"/>
                  </a:lnTo>
                  <a:lnTo>
                    <a:pt x="3377209" y="368668"/>
                  </a:lnTo>
                  <a:lnTo>
                    <a:pt x="3377209" y="584568"/>
                  </a:lnTo>
                  <a:lnTo>
                    <a:pt x="3450628" y="584568"/>
                  </a:lnTo>
                  <a:lnTo>
                    <a:pt x="3450628" y="508368"/>
                  </a:lnTo>
                  <a:lnTo>
                    <a:pt x="3524046" y="508368"/>
                  </a:lnTo>
                  <a:lnTo>
                    <a:pt x="3597465" y="508368"/>
                  </a:lnTo>
                  <a:lnTo>
                    <a:pt x="3597465" y="368668"/>
                  </a:lnTo>
                  <a:close/>
                </a:path>
                <a:path w="3670934" h="800735">
                  <a:moveTo>
                    <a:pt x="3670884" y="584568"/>
                  </a:moveTo>
                  <a:lnTo>
                    <a:pt x="3597465" y="584568"/>
                  </a:lnTo>
                  <a:lnTo>
                    <a:pt x="3597465" y="660768"/>
                  </a:lnTo>
                  <a:lnTo>
                    <a:pt x="3670884" y="660768"/>
                  </a:lnTo>
                  <a:lnTo>
                    <a:pt x="3670884" y="584568"/>
                  </a:lnTo>
                  <a:close/>
                </a:path>
              </a:pathLst>
            </a:custGeom>
            <a:solidFill>
              <a:srgbClr val="000000"/>
            </a:solidFill>
          </p:spPr>
          <p:txBody>
            <a:bodyPr wrap="square" lIns="0" tIns="0" rIns="0" bIns="0" rtlCol="0"/>
            <a:lstStyle/>
            <a:p>
              <a:endParaRPr/>
            </a:p>
          </p:txBody>
        </p:sp>
        <p:sp>
          <p:nvSpPr>
            <p:cNvPr id="38" name="object 38"/>
            <p:cNvSpPr/>
            <p:nvPr/>
          </p:nvSpPr>
          <p:spPr>
            <a:xfrm>
              <a:off x="14209332" y="4855235"/>
              <a:ext cx="3891279" cy="876935"/>
            </a:xfrm>
            <a:custGeom>
              <a:avLst/>
              <a:gdLst/>
              <a:ahLst/>
              <a:cxnLst/>
              <a:rect l="l" t="t" r="r" b="b"/>
              <a:pathLst>
                <a:path w="3891280" h="876935">
                  <a:moveTo>
                    <a:pt x="73418" y="444868"/>
                  </a:moveTo>
                  <a:lnTo>
                    <a:pt x="0" y="444868"/>
                  </a:lnTo>
                  <a:lnTo>
                    <a:pt x="0" y="508368"/>
                  </a:lnTo>
                  <a:lnTo>
                    <a:pt x="73418" y="508368"/>
                  </a:lnTo>
                  <a:lnTo>
                    <a:pt x="73418" y="444868"/>
                  </a:lnTo>
                  <a:close/>
                </a:path>
                <a:path w="3891280" h="876935">
                  <a:moveTo>
                    <a:pt x="440512" y="584568"/>
                  </a:moveTo>
                  <a:lnTo>
                    <a:pt x="367093" y="584568"/>
                  </a:lnTo>
                  <a:lnTo>
                    <a:pt x="367093" y="660768"/>
                  </a:lnTo>
                  <a:lnTo>
                    <a:pt x="440512" y="660768"/>
                  </a:lnTo>
                  <a:lnTo>
                    <a:pt x="440512" y="584568"/>
                  </a:lnTo>
                  <a:close/>
                </a:path>
                <a:path w="3891280" h="876935">
                  <a:moveTo>
                    <a:pt x="440512" y="444868"/>
                  </a:moveTo>
                  <a:lnTo>
                    <a:pt x="367093" y="444868"/>
                  </a:lnTo>
                  <a:lnTo>
                    <a:pt x="367093" y="444500"/>
                  </a:lnTo>
                  <a:lnTo>
                    <a:pt x="293674" y="444500"/>
                  </a:lnTo>
                  <a:lnTo>
                    <a:pt x="293674" y="215900"/>
                  </a:lnTo>
                  <a:lnTo>
                    <a:pt x="220256" y="215900"/>
                  </a:lnTo>
                  <a:lnTo>
                    <a:pt x="220256" y="368300"/>
                  </a:lnTo>
                  <a:lnTo>
                    <a:pt x="146837" y="368300"/>
                  </a:lnTo>
                  <a:lnTo>
                    <a:pt x="146837" y="292100"/>
                  </a:lnTo>
                  <a:lnTo>
                    <a:pt x="73431" y="292100"/>
                  </a:lnTo>
                  <a:lnTo>
                    <a:pt x="73431" y="368300"/>
                  </a:lnTo>
                  <a:lnTo>
                    <a:pt x="73431" y="444500"/>
                  </a:lnTo>
                  <a:lnTo>
                    <a:pt x="146837" y="444500"/>
                  </a:lnTo>
                  <a:lnTo>
                    <a:pt x="146837" y="508368"/>
                  </a:lnTo>
                  <a:lnTo>
                    <a:pt x="73431" y="508368"/>
                  </a:lnTo>
                  <a:lnTo>
                    <a:pt x="73431" y="584568"/>
                  </a:lnTo>
                  <a:lnTo>
                    <a:pt x="0" y="584568"/>
                  </a:lnTo>
                  <a:lnTo>
                    <a:pt x="0" y="736968"/>
                  </a:lnTo>
                  <a:lnTo>
                    <a:pt x="73431" y="736968"/>
                  </a:lnTo>
                  <a:lnTo>
                    <a:pt x="73431" y="813168"/>
                  </a:lnTo>
                  <a:lnTo>
                    <a:pt x="146837" y="813168"/>
                  </a:lnTo>
                  <a:lnTo>
                    <a:pt x="146837" y="736600"/>
                  </a:lnTo>
                  <a:lnTo>
                    <a:pt x="220256" y="736600"/>
                  </a:lnTo>
                  <a:lnTo>
                    <a:pt x="220256" y="812800"/>
                  </a:lnTo>
                  <a:lnTo>
                    <a:pt x="367093" y="812800"/>
                  </a:lnTo>
                  <a:lnTo>
                    <a:pt x="367093" y="736600"/>
                  </a:lnTo>
                  <a:lnTo>
                    <a:pt x="293674" y="736600"/>
                  </a:lnTo>
                  <a:lnTo>
                    <a:pt x="293674" y="584200"/>
                  </a:lnTo>
                  <a:lnTo>
                    <a:pt x="367093" y="584200"/>
                  </a:lnTo>
                  <a:lnTo>
                    <a:pt x="367093" y="508368"/>
                  </a:lnTo>
                  <a:lnTo>
                    <a:pt x="440512" y="508368"/>
                  </a:lnTo>
                  <a:lnTo>
                    <a:pt x="440512" y="444868"/>
                  </a:lnTo>
                  <a:close/>
                </a:path>
                <a:path w="3891280" h="876935">
                  <a:moveTo>
                    <a:pt x="734187" y="584568"/>
                  </a:moveTo>
                  <a:lnTo>
                    <a:pt x="660768" y="584568"/>
                  </a:lnTo>
                  <a:lnTo>
                    <a:pt x="660768" y="660400"/>
                  </a:lnTo>
                  <a:lnTo>
                    <a:pt x="587349" y="660400"/>
                  </a:lnTo>
                  <a:lnTo>
                    <a:pt x="587349" y="584200"/>
                  </a:lnTo>
                  <a:lnTo>
                    <a:pt x="513930" y="584200"/>
                  </a:lnTo>
                  <a:lnTo>
                    <a:pt x="513930" y="508368"/>
                  </a:lnTo>
                  <a:lnTo>
                    <a:pt x="440512" y="508368"/>
                  </a:lnTo>
                  <a:lnTo>
                    <a:pt x="440512" y="584568"/>
                  </a:lnTo>
                  <a:lnTo>
                    <a:pt x="513930" y="584568"/>
                  </a:lnTo>
                  <a:lnTo>
                    <a:pt x="513930" y="660400"/>
                  </a:lnTo>
                  <a:lnTo>
                    <a:pt x="513930" y="660768"/>
                  </a:lnTo>
                  <a:lnTo>
                    <a:pt x="440512" y="660768"/>
                  </a:lnTo>
                  <a:lnTo>
                    <a:pt x="440512" y="736968"/>
                  </a:lnTo>
                  <a:lnTo>
                    <a:pt x="513930" y="736968"/>
                  </a:lnTo>
                  <a:lnTo>
                    <a:pt x="513930" y="736600"/>
                  </a:lnTo>
                  <a:lnTo>
                    <a:pt x="660768" y="736600"/>
                  </a:lnTo>
                  <a:lnTo>
                    <a:pt x="660768" y="736968"/>
                  </a:lnTo>
                  <a:lnTo>
                    <a:pt x="734187" y="736968"/>
                  </a:lnTo>
                  <a:lnTo>
                    <a:pt x="734187" y="584568"/>
                  </a:lnTo>
                  <a:close/>
                </a:path>
                <a:path w="3891280" h="876935">
                  <a:moveTo>
                    <a:pt x="734187" y="215900"/>
                  </a:moveTo>
                  <a:lnTo>
                    <a:pt x="660768" y="215900"/>
                  </a:lnTo>
                  <a:lnTo>
                    <a:pt x="660768" y="0"/>
                  </a:lnTo>
                  <a:lnTo>
                    <a:pt x="587349" y="0"/>
                  </a:lnTo>
                  <a:lnTo>
                    <a:pt x="587349" y="215900"/>
                  </a:lnTo>
                  <a:lnTo>
                    <a:pt x="587349" y="292100"/>
                  </a:lnTo>
                  <a:lnTo>
                    <a:pt x="587349" y="368300"/>
                  </a:lnTo>
                  <a:lnTo>
                    <a:pt x="587349" y="508000"/>
                  </a:lnTo>
                  <a:lnTo>
                    <a:pt x="734187" y="508000"/>
                  </a:lnTo>
                  <a:lnTo>
                    <a:pt x="734187" y="368300"/>
                  </a:lnTo>
                  <a:lnTo>
                    <a:pt x="660768" y="368300"/>
                  </a:lnTo>
                  <a:lnTo>
                    <a:pt x="660768" y="292100"/>
                  </a:lnTo>
                  <a:lnTo>
                    <a:pt x="734187" y="292100"/>
                  </a:lnTo>
                  <a:lnTo>
                    <a:pt x="734187" y="215900"/>
                  </a:lnTo>
                  <a:close/>
                </a:path>
                <a:path w="3891280" h="876935">
                  <a:moveTo>
                    <a:pt x="881011" y="736968"/>
                  </a:moveTo>
                  <a:lnTo>
                    <a:pt x="807605" y="736968"/>
                  </a:lnTo>
                  <a:lnTo>
                    <a:pt x="807605" y="813168"/>
                  </a:lnTo>
                  <a:lnTo>
                    <a:pt x="881011" y="813168"/>
                  </a:lnTo>
                  <a:lnTo>
                    <a:pt x="881011" y="736968"/>
                  </a:lnTo>
                  <a:close/>
                </a:path>
                <a:path w="3891280" h="876935">
                  <a:moveTo>
                    <a:pt x="954430" y="444868"/>
                  </a:moveTo>
                  <a:lnTo>
                    <a:pt x="881011" y="444868"/>
                  </a:lnTo>
                  <a:lnTo>
                    <a:pt x="881011" y="508368"/>
                  </a:lnTo>
                  <a:lnTo>
                    <a:pt x="807605" y="508368"/>
                  </a:lnTo>
                  <a:lnTo>
                    <a:pt x="734187" y="508368"/>
                  </a:lnTo>
                  <a:lnTo>
                    <a:pt x="734187" y="584568"/>
                  </a:lnTo>
                  <a:lnTo>
                    <a:pt x="807605" y="584568"/>
                  </a:lnTo>
                  <a:lnTo>
                    <a:pt x="881011" y="584568"/>
                  </a:lnTo>
                  <a:lnTo>
                    <a:pt x="954430" y="584568"/>
                  </a:lnTo>
                  <a:lnTo>
                    <a:pt x="954430" y="444868"/>
                  </a:lnTo>
                  <a:close/>
                </a:path>
                <a:path w="3891280" h="876935">
                  <a:moveTo>
                    <a:pt x="1394942" y="736968"/>
                  </a:moveTo>
                  <a:lnTo>
                    <a:pt x="1321523" y="736968"/>
                  </a:lnTo>
                  <a:lnTo>
                    <a:pt x="1321523" y="813168"/>
                  </a:lnTo>
                  <a:lnTo>
                    <a:pt x="1394942" y="813168"/>
                  </a:lnTo>
                  <a:lnTo>
                    <a:pt x="1394942" y="736968"/>
                  </a:lnTo>
                  <a:close/>
                </a:path>
                <a:path w="3891280" h="876935">
                  <a:moveTo>
                    <a:pt x="1394942" y="584200"/>
                  </a:moveTo>
                  <a:lnTo>
                    <a:pt x="1321523" y="584200"/>
                  </a:lnTo>
                  <a:lnTo>
                    <a:pt x="1321523" y="444500"/>
                  </a:lnTo>
                  <a:lnTo>
                    <a:pt x="1248105" y="444500"/>
                  </a:lnTo>
                  <a:lnTo>
                    <a:pt x="1174686" y="444500"/>
                  </a:lnTo>
                  <a:lnTo>
                    <a:pt x="1174686" y="368300"/>
                  </a:lnTo>
                  <a:lnTo>
                    <a:pt x="1101267" y="368300"/>
                  </a:lnTo>
                  <a:lnTo>
                    <a:pt x="1101267" y="444500"/>
                  </a:lnTo>
                  <a:lnTo>
                    <a:pt x="1101267" y="508000"/>
                  </a:lnTo>
                  <a:lnTo>
                    <a:pt x="1248105" y="508000"/>
                  </a:lnTo>
                  <a:lnTo>
                    <a:pt x="1248105" y="584200"/>
                  </a:lnTo>
                  <a:lnTo>
                    <a:pt x="1248105" y="584568"/>
                  </a:lnTo>
                  <a:lnTo>
                    <a:pt x="1174686" y="584568"/>
                  </a:lnTo>
                  <a:lnTo>
                    <a:pt x="1174686" y="660768"/>
                  </a:lnTo>
                  <a:lnTo>
                    <a:pt x="1248105" y="660768"/>
                  </a:lnTo>
                  <a:lnTo>
                    <a:pt x="1248105" y="736600"/>
                  </a:lnTo>
                  <a:lnTo>
                    <a:pt x="1321523" y="736600"/>
                  </a:lnTo>
                  <a:lnTo>
                    <a:pt x="1321523" y="660400"/>
                  </a:lnTo>
                  <a:lnTo>
                    <a:pt x="1394942" y="660400"/>
                  </a:lnTo>
                  <a:lnTo>
                    <a:pt x="1394942" y="584200"/>
                  </a:lnTo>
                  <a:close/>
                </a:path>
                <a:path w="3891280" h="876935">
                  <a:moveTo>
                    <a:pt x="1468361" y="660768"/>
                  </a:moveTo>
                  <a:lnTo>
                    <a:pt x="1394942" y="660768"/>
                  </a:lnTo>
                  <a:lnTo>
                    <a:pt x="1394942" y="736968"/>
                  </a:lnTo>
                  <a:lnTo>
                    <a:pt x="1468361" y="736968"/>
                  </a:lnTo>
                  <a:lnTo>
                    <a:pt x="1468361" y="660768"/>
                  </a:lnTo>
                  <a:close/>
                </a:path>
                <a:path w="3891280" h="876935">
                  <a:moveTo>
                    <a:pt x="1908860" y="444868"/>
                  </a:moveTo>
                  <a:lnTo>
                    <a:pt x="1835442" y="444868"/>
                  </a:lnTo>
                  <a:lnTo>
                    <a:pt x="1835442" y="508368"/>
                  </a:lnTo>
                  <a:lnTo>
                    <a:pt x="1762036" y="508368"/>
                  </a:lnTo>
                  <a:lnTo>
                    <a:pt x="1762036" y="584568"/>
                  </a:lnTo>
                  <a:lnTo>
                    <a:pt x="1688617" y="584568"/>
                  </a:lnTo>
                  <a:lnTo>
                    <a:pt x="1688617" y="508368"/>
                  </a:lnTo>
                  <a:lnTo>
                    <a:pt x="1615198" y="508368"/>
                  </a:lnTo>
                  <a:lnTo>
                    <a:pt x="1541780" y="508368"/>
                  </a:lnTo>
                  <a:lnTo>
                    <a:pt x="1541780" y="584568"/>
                  </a:lnTo>
                  <a:lnTo>
                    <a:pt x="1615198" y="584568"/>
                  </a:lnTo>
                  <a:lnTo>
                    <a:pt x="1688604" y="584568"/>
                  </a:lnTo>
                  <a:lnTo>
                    <a:pt x="1688604" y="736968"/>
                  </a:lnTo>
                  <a:lnTo>
                    <a:pt x="1762036" y="736968"/>
                  </a:lnTo>
                  <a:lnTo>
                    <a:pt x="1762036" y="660768"/>
                  </a:lnTo>
                  <a:lnTo>
                    <a:pt x="1835442" y="660768"/>
                  </a:lnTo>
                  <a:lnTo>
                    <a:pt x="1908860" y="660768"/>
                  </a:lnTo>
                  <a:lnTo>
                    <a:pt x="1908860" y="444868"/>
                  </a:lnTo>
                  <a:close/>
                </a:path>
                <a:path w="3891280" h="876935">
                  <a:moveTo>
                    <a:pt x="2789859" y="584568"/>
                  </a:moveTo>
                  <a:lnTo>
                    <a:pt x="2716453" y="584568"/>
                  </a:lnTo>
                  <a:lnTo>
                    <a:pt x="2716453" y="660768"/>
                  </a:lnTo>
                  <a:lnTo>
                    <a:pt x="2789859" y="660768"/>
                  </a:lnTo>
                  <a:lnTo>
                    <a:pt x="2789859" y="584568"/>
                  </a:lnTo>
                  <a:close/>
                </a:path>
                <a:path w="3891280" h="876935">
                  <a:moveTo>
                    <a:pt x="2789872" y="812800"/>
                  </a:moveTo>
                  <a:lnTo>
                    <a:pt x="2716453" y="812800"/>
                  </a:lnTo>
                  <a:lnTo>
                    <a:pt x="2716453" y="736600"/>
                  </a:lnTo>
                  <a:lnTo>
                    <a:pt x="2643047" y="736600"/>
                  </a:lnTo>
                  <a:lnTo>
                    <a:pt x="2643047" y="508368"/>
                  </a:lnTo>
                  <a:lnTo>
                    <a:pt x="2569629" y="508368"/>
                  </a:lnTo>
                  <a:lnTo>
                    <a:pt x="2569629" y="660400"/>
                  </a:lnTo>
                  <a:lnTo>
                    <a:pt x="2496210" y="660400"/>
                  </a:lnTo>
                  <a:lnTo>
                    <a:pt x="2496210" y="368300"/>
                  </a:lnTo>
                  <a:lnTo>
                    <a:pt x="2422779" y="368300"/>
                  </a:lnTo>
                  <a:lnTo>
                    <a:pt x="2422779" y="660400"/>
                  </a:lnTo>
                  <a:lnTo>
                    <a:pt x="2349373" y="660400"/>
                  </a:lnTo>
                  <a:lnTo>
                    <a:pt x="2349373" y="584200"/>
                  </a:lnTo>
                  <a:lnTo>
                    <a:pt x="2275941" y="584200"/>
                  </a:lnTo>
                  <a:lnTo>
                    <a:pt x="2202535" y="584200"/>
                  </a:lnTo>
                  <a:lnTo>
                    <a:pt x="2202535" y="508000"/>
                  </a:lnTo>
                  <a:lnTo>
                    <a:pt x="2129117" y="508000"/>
                  </a:lnTo>
                  <a:lnTo>
                    <a:pt x="2129117" y="584200"/>
                  </a:lnTo>
                  <a:lnTo>
                    <a:pt x="2129117" y="584568"/>
                  </a:lnTo>
                  <a:lnTo>
                    <a:pt x="2055698" y="584568"/>
                  </a:lnTo>
                  <a:lnTo>
                    <a:pt x="1982279" y="584568"/>
                  </a:lnTo>
                  <a:lnTo>
                    <a:pt x="1982279" y="736968"/>
                  </a:lnTo>
                  <a:lnTo>
                    <a:pt x="2055698" y="736968"/>
                  </a:lnTo>
                  <a:lnTo>
                    <a:pt x="2129117" y="736968"/>
                  </a:lnTo>
                  <a:lnTo>
                    <a:pt x="2129117" y="736600"/>
                  </a:lnTo>
                  <a:lnTo>
                    <a:pt x="2202535" y="736600"/>
                  </a:lnTo>
                  <a:lnTo>
                    <a:pt x="2202535" y="660400"/>
                  </a:lnTo>
                  <a:lnTo>
                    <a:pt x="2275941" y="660400"/>
                  </a:lnTo>
                  <a:lnTo>
                    <a:pt x="2275941" y="736600"/>
                  </a:lnTo>
                  <a:lnTo>
                    <a:pt x="2422779" y="736600"/>
                  </a:lnTo>
                  <a:lnTo>
                    <a:pt x="2569629" y="736600"/>
                  </a:lnTo>
                  <a:lnTo>
                    <a:pt x="2569629" y="736968"/>
                  </a:lnTo>
                  <a:lnTo>
                    <a:pt x="2643047" y="736968"/>
                  </a:lnTo>
                  <a:lnTo>
                    <a:pt x="2643047" y="812800"/>
                  </a:lnTo>
                  <a:lnTo>
                    <a:pt x="2643047" y="876300"/>
                  </a:lnTo>
                  <a:lnTo>
                    <a:pt x="2789872" y="876300"/>
                  </a:lnTo>
                  <a:lnTo>
                    <a:pt x="2789872" y="812800"/>
                  </a:lnTo>
                  <a:close/>
                </a:path>
                <a:path w="3891280" h="876935">
                  <a:moveTo>
                    <a:pt x="3010116" y="813168"/>
                  </a:moveTo>
                  <a:lnTo>
                    <a:pt x="2936697" y="813168"/>
                  </a:lnTo>
                  <a:lnTo>
                    <a:pt x="2936697" y="876668"/>
                  </a:lnTo>
                  <a:lnTo>
                    <a:pt x="3010116" y="876668"/>
                  </a:lnTo>
                  <a:lnTo>
                    <a:pt x="3010116" y="813168"/>
                  </a:lnTo>
                  <a:close/>
                </a:path>
                <a:path w="3891280" h="876935">
                  <a:moveTo>
                    <a:pt x="3010128" y="660400"/>
                  </a:moveTo>
                  <a:lnTo>
                    <a:pt x="2936697" y="660400"/>
                  </a:lnTo>
                  <a:lnTo>
                    <a:pt x="2936697" y="368300"/>
                  </a:lnTo>
                  <a:lnTo>
                    <a:pt x="2863291" y="368300"/>
                  </a:lnTo>
                  <a:lnTo>
                    <a:pt x="2863291" y="508368"/>
                  </a:lnTo>
                  <a:lnTo>
                    <a:pt x="2789872" y="508368"/>
                  </a:lnTo>
                  <a:lnTo>
                    <a:pt x="2789872" y="584568"/>
                  </a:lnTo>
                  <a:lnTo>
                    <a:pt x="2863291" y="584568"/>
                  </a:lnTo>
                  <a:lnTo>
                    <a:pt x="2863291" y="660400"/>
                  </a:lnTo>
                  <a:lnTo>
                    <a:pt x="2863291" y="736600"/>
                  </a:lnTo>
                  <a:lnTo>
                    <a:pt x="3010128" y="736600"/>
                  </a:lnTo>
                  <a:lnTo>
                    <a:pt x="3010128" y="660400"/>
                  </a:lnTo>
                  <a:close/>
                </a:path>
                <a:path w="3891280" h="876935">
                  <a:moveTo>
                    <a:pt x="3670884" y="813168"/>
                  </a:moveTo>
                  <a:lnTo>
                    <a:pt x="3597465" y="813168"/>
                  </a:lnTo>
                  <a:lnTo>
                    <a:pt x="3597465" y="876668"/>
                  </a:lnTo>
                  <a:lnTo>
                    <a:pt x="3670884" y="876668"/>
                  </a:lnTo>
                  <a:lnTo>
                    <a:pt x="3670884" y="813168"/>
                  </a:lnTo>
                  <a:close/>
                </a:path>
                <a:path w="3891280" h="876935">
                  <a:moveTo>
                    <a:pt x="3891140" y="736968"/>
                  </a:moveTo>
                  <a:lnTo>
                    <a:pt x="3817721" y="736968"/>
                  </a:lnTo>
                  <a:lnTo>
                    <a:pt x="3817721" y="876668"/>
                  </a:lnTo>
                  <a:lnTo>
                    <a:pt x="3891140" y="876668"/>
                  </a:lnTo>
                  <a:lnTo>
                    <a:pt x="3891140" y="736968"/>
                  </a:lnTo>
                  <a:close/>
                </a:path>
                <a:path w="3891280" h="876935">
                  <a:moveTo>
                    <a:pt x="3891140" y="508368"/>
                  </a:moveTo>
                  <a:lnTo>
                    <a:pt x="3817721" y="508368"/>
                  </a:lnTo>
                  <a:lnTo>
                    <a:pt x="3817721" y="508000"/>
                  </a:lnTo>
                  <a:lnTo>
                    <a:pt x="3744303" y="508000"/>
                  </a:lnTo>
                  <a:lnTo>
                    <a:pt x="3744303" y="444500"/>
                  </a:lnTo>
                  <a:lnTo>
                    <a:pt x="3670884" y="444500"/>
                  </a:lnTo>
                  <a:lnTo>
                    <a:pt x="3670884" y="508000"/>
                  </a:lnTo>
                  <a:lnTo>
                    <a:pt x="3597465" y="508000"/>
                  </a:lnTo>
                  <a:lnTo>
                    <a:pt x="3597465" y="444500"/>
                  </a:lnTo>
                  <a:lnTo>
                    <a:pt x="3524046" y="444500"/>
                  </a:lnTo>
                  <a:lnTo>
                    <a:pt x="3450628" y="444500"/>
                  </a:lnTo>
                  <a:lnTo>
                    <a:pt x="3450628" y="584568"/>
                  </a:lnTo>
                  <a:lnTo>
                    <a:pt x="3377209" y="584568"/>
                  </a:lnTo>
                  <a:lnTo>
                    <a:pt x="3377209" y="584200"/>
                  </a:lnTo>
                  <a:lnTo>
                    <a:pt x="3303790" y="584200"/>
                  </a:lnTo>
                  <a:lnTo>
                    <a:pt x="3303790" y="444500"/>
                  </a:lnTo>
                  <a:lnTo>
                    <a:pt x="3230372" y="444500"/>
                  </a:lnTo>
                  <a:lnTo>
                    <a:pt x="3230372" y="584200"/>
                  </a:lnTo>
                  <a:lnTo>
                    <a:pt x="3230372" y="584568"/>
                  </a:lnTo>
                  <a:lnTo>
                    <a:pt x="3156953" y="584568"/>
                  </a:lnTo>
                  <a:lnTo>
                    <a:pt x="3156953" y="736968"/>
                  </a:lnTo>
                  <a:lnTo>
                    <a:pt x="3083534" y="736968"/>
                  </a:lnTo>
                  <a:lnTo>
                    <a:pt x="3083534" y="876668"/>
                  </a:lnTo>
                  <a:lnTo>
                    <a:pt x="3156953" y="876668"/>
                  </a:lnTo>
                  <a:lnTo>
                    <a:pt x="3156953" y="813168"/>
                  </a:lnTo>
                  <a:lnTo>
                    <a:pt x="3230372" y="813168"/>
                  </a:lnTo>
                  <a:lnTo>
                    <a:pt x="3230372" y="736600"/>
                  </a:lnTo>
                  <a:lnTo>
                    <a:pt x="3377209" y="736600"/>
                  </a:lnTo>
                  <a:lnTo>
                    <a:pt x="3377209" y="736968"/>
                  </a:lnTo>
                  <a:lnTo>
                    <a:pt x="3450628" y="736968"/>
                  </a:lnTo>
                  <a:lnTo>
                    <a:pt x="3450628" y="736600"/>
                  </a:lnTo>
                  <a:lnTo>
                    <a:pt x="3597465" y="736600"/>
                  </a:lnTo>
                  <a:lnTo>
                    <a:pt x="3597465" y="660400"/>
                  </a:lnTo>
                  <a:lnTo>
                    <a:pt x="3524046" y="660400"/>
                  </a:lnTo>
                  <a:lnTo>
                    <a:pt x="3524046" y="584200"/>
                  </a:lnTo>
                  <a:lnTo>
                    <a:pt x="3597465" y="584200"/>
                  </a:lnTo>
                  <a:lnTo>
                    <a:pt x="3597465" y="660400"/>
                  </a:lnTo>
                  <a:lnTo>
                    <a:pt x="3670884" y="660400"/>
                  </a:lnTo>
                  <a:lnTo>
                    <a:pt x="3670884" y="736600"/>
                  </a:lnTo>
                  <a:lnTo>
                    <a:pt x="3670884" y="812800"/>
                  </a:lnTo>
                  <a:lnTo>
                    <a:pt x="3744303" y="812800"/>
                  </a:lnTo>
                  <a:lnTo>
                    <a:pt x="3744303" y="736600"/>
                  </a:lnTo>
                  <a:lnTo>
                    <a:pt x="3817721" y="736600"/>
                  </a:lnTo>
                  <a:lnTo>
                    <a:pt x="3817721" y="660768"/>
                  </a:lnTo>
                  <a:lnTo>
                    <a:pt x="3891140" y="660768"/>
                  </a:lnTo>
                  <a:lnTo>
                    <a:pt x="3891140" y="508368"/>
                  </a:lnTo>
                  <a:close/>
                </a:path>
              </a:pathLst>
            </a:custGeom>
            <a:solidFill>
              <a:srgbClr val="000000"/>
            </a:solidFill>
          </p:spPr>
          <p:txBody>
            <a:bodyPr wrap="square" lIns="0" tIns="0" rIns="0" bIns="0" rtlCol="0"/>
            <a:lstStyle/>
            <a:p>
              <a:endParaRPr/>
            </a:p>
          </p:txBody>
        </p:sp>
        <p:sp>
          <p:nvSpPr>
            <p:cNvPr id="39" name="object 39"/>
            <p:cNvSpPr/>
            <p:nvPr/>
          </p:nvSpPr>
          <p:spPr>
            <a:xfrm>
              <a:off x="14209332" y="4486935"/>
              <a:ext cx="3891279" cy="876935"/>
            </a:xfrm>
            <a:custGeom>
              <a:avLst/>
              <a:gdLst/>
              <a:ahLst/>
              <a:cxnLst/>
              <a:rect l="l" t="t" r="r" b="b"/>
              <a:pathLst>
                <a:path w="3891280" h="876935">
                  <a:moveTo>
                    <a:pt x="73418" y="584568"/>
                  </a:moveTo>
                  <a:lnTo>
                    <a:pt x="0" y="584568"/>
                  </a:lnTo>
                  <a:lnTo>
                    <a:pt x="0" y="660768"/>
                  </a:lnTo>
                  <a:lnTo>
                    <a:pt x="73418" y="660768"/>
                  </a:lnTo>
                  <a:lnTo>
                    <a:pt x="73418" y="584568"/>
                  </a:lnTo>
                  <a:close/>
                </a:path>
                <a:path w="3891280" h="876935">
                  <a:moveTo>
                    <a:pt x="220256" y="584568"/>
                  </a:moveTo>
                  <a:lnTo>
                    <a:pt x="146837" y="584568"/>
                  </a:lnTo>
                  <a:lnTo>
                    <a:pt x="146837" y="660768"/>
                  </a:lnTo>
                  <a:lnTo>
                    <a:pt x="220256" y="660768"/>
                  </a:lnTo>
                  <a:lnTo>
                    <a:pt x="220256" y="584568"/>
                  </a:lnTo>
                  <a:close/>
                </a:path>
                <a:path w="3891280" h="876935">
                  <a:moveTo>
                    <a:pt x="587349" y="584568"/>
                  </a:moveTo>
                  <a:lnTo>
                    <a:pt x="513930" y="584568"/>
                  </a:lnTo>
                  <a:lnTo>
                    <a:pt x="440512" y="584568"/>
                  </a:lnTo>
                  <a:lnTo>
                    <a:pt x="367093" y="584568"/>
                  </a:lnTo>
                  <a:lnTo>
                    <a:pt x="367093" y="736968"/>
                  </a:lnTo>
                  <a:lnTo>
                    <a:pt x="440512" y="736968"/>
                  </a:lnTo>
                  <a:lnTo>
                    <a:pt x="440512" y="660768"/>
                  </a:lnTo>
                  <a:lnTo>
                    <a:pt x="513930" y="660768"/>
                  </a:lnTo>
                  <a:lnTo>
                    <a:pt x="513930" y="736968"/>
                  </a:lnTo>
                  <a:lnTo>
                    <a:pt x="440512" y="736968"/>
                  </a:lnTo>
                  <a:lnTo>
                    <a:pt x="440512" y="813168"/>
                  </a:lnTo>
                  <a:lnTo>
                    <a:pt x="513930" y="813168"/>
                  </a:lnTo>
                  <a:lnTo>
                    <a:pt x="587349" y="813168"/>
                  </a:lnTo>
                  <a:lnTo>
                    <a:pt x="587349" y="584568"/>
                  </a:lnTo>
                  <a:close/>
                </a:path>
                <a:path w="3891280" h="876935">
                  <a:moveTo>
                    <a:pt x="807605" y="736968"/>
                  </a:moveTo>
                  <a:lnTo>
                    <a:pt x="734187" y="736968"/>
                  </a:lnTo>
                  <a:lnTo>
                    <a:pt x="734187" y="813168"/>
                  </a:lnTo>
                  <a:lnTo>
                    <a:pt x="807605" y="813168"/>
                  </a:lnTo>
                  <a:lnTo>
                    <a:pt x="807605" y="736968"/>
                  </a:lnTo>
                  <a:close/>
                </a:path>
                <a:path w="3891280" h="876935">
                  <a:moveTo>
                    <a:pt x="881011" y="521068"/>
                  </a:moveTo>
                  <a:lnTo>
                    <a:pt x="807605" y="521068"/>
                  </a:lnTo>
                  <a:lnTo>
                    <a:pt x="807605" y="584568"/>
                  </a:lnTo>
                  <a:lnTo>
                    <a:pt x="734187" y="584568"/>
                  </a:lnTo>
                  <a:lnTo>
                    <a:pt x="734187" y="660768"/>
                  </a:lnTo>
                  <a:lnTo>
                    <a:pt x="807605" y="660768"/>
                  </a:lnTo>
                  <a:lnTo>
                    <a:pt x="881011" y="660768"/>
                  </a:lnTo>
                  <a:lnTo>
                    <a:pt x="881011" y="521068"/>
                  </a:lnTo>
                  <a:close/>
                </a:path>
                <a:path w="3891280" h="876935">
                  <a:moveTo>
                    <a:pt x="1027849" y="584568"/>
                  </a:moveTo>
                  <a:lnTo>
                    <a:pt x="954430" y="584568"/>
                  </a:lnTo>
                  <a:lnTo>
                    <a:pt x="954430" y="660768"/>
                  </a:lnTo>
                  <a:lnTo>
                    <a:pt x="881011" y="660768"/>
                  </a:lnTo>
                  <a:lnTo>
                    <a:pt x="881011" y="736968"/>
                  </a:lnTo>
                  <a:lnTo>
                    <a:pt x="954430" y="736968"/>
                  </a:lnTo>
                  <a:lnTo>
                    <a:pt x="954430" y="813168"/>
                  </a:lnTo>
                  <a:lnTo>
                    <a:pt x="1027849" y="813168"/>
                  </a:lnTo>
                  <a:lnTo>
                    <a:pt x="1027849" y="584568"/>
                  </a:lnTo>
                  <a:close/>
                </a:path>
                <a:path w="3891280" h="876935">
                  <a:moveTo>
                    <a:pt x="1174686" y="584568"/>
                  </a:moveTo>
                  <a:lnTo>
                    <a:pt x="1101267" y="584568"/>
                  </a:lnTo>
                  <a:lnTo>
                    <a:pt x="1101267" y="660768"/>
                  </a:lnTo>
                  <a:lnTo>
                    <a:pt x="1174686" y="660768"/>
                  </a:lnTo>
                  <a:lnTo>
                    <a:pt x="1174686" y="584568"/>
                  </a:lnTo>
                  <a:close/>
                </a:path>
                <a:path w="3891280" h="876935">
                  <a:moveTo>
                    <a:pt x="1321523" y="660768"/>
                  </a:moveTo>
                  <a:lnTo>
                    <a:pt x="1248105" y="660768"/>
                  </a:lnTo>
                  <a:lnTo>
                    <a:pt x="1174686" y="660768"/>
                  </a:lnTo>
                  <a:lnTo>
                    <a:pt x="1174686" y="736600"/>
                  </a:lnTo>
                  <a:lnTo>
                    <a:pt x="1101267" y="736600"/>
                  </a:lnTo>
                  <a:lnTo>
                    <a:pt x="1101267" y="812800"/>
                  </a:lnTo>
                  <a:lnTo>
                    <a:pt x="1174686" y="812800"/>
                  </a:lnTo>
                  <a:lnTo>
                    <a:pt x="1174686" y="736968"/>
                  </a:lnTo>
                  <a:lnTo>
                    <a:pt x="1248105" y="736968"/>
                  </a:lnTo>
                  <a:lnTo>
                    <a:pt x="1321523" y="736968"/>
                  </a:lnTo>
                  <a:lnTo>
                    <a:pt x="1321523" y="660768"/>
                  </a:lnTo>
                  <a:close/>
                </a:path>
                <a:path w="3891280" h="876935">
                  <a:moveTo>
                    <a:pt x="1394942" y="736968"/>
                  </a:moveTo>
                  <a:lnTo>
                    <a:pt x="1321523" y="736968"/>
                  </a:lnTo>
                  <a:lnTo>
                    <a:pt x="1321523" y="813168"/>
                  </a:lnTo>
                  <a:lnTo>
                    <a:pt x="1394942" y="813168"/>
                  </a:lnTo>
                  <a:lnTo>
                    <a:pt x="1394942" y="736968"/>
                  </a:lnTo>
                  <a:close/>
                </a:path>
                <a:path w="3891280" h="876935">
                  <a:moveTo>
                    <a:pt x="1394942" y="444868"/>
                  </a:moveTo>
                  <a:lnTo>
                    <a:pt x="1321523" y="444868"/>
                  </a:lnTo>
                  <a:lnTo>
                    <a:pt x="1321523" y="660768"/>
                  </a:lnTo>
                  <a:lnTo>
                    <a:pt x="1394942" y="660768"/>
                  </a:lnTo>
                  <a:lnTo>
                    <a:pt x="1394942" y="444868"/>
                  </a:lnTo>
                  <a:close/>
                </a:path>
                <a:path w="3891280" h="876935">
                  <a:moveTo>
                    <a:pt x="1468361" y="660768"/>
                  </a:moveTo>
                  <a:lnTo>
                    <a:pt x="1394942" y="660768"/>
                  </a:lnTo>
                  <a:lnTo>
                    <a:pt x="1394942" y="736968"/>
                  </a:lnTo>
                  <a:lnTo>
                    <a:pt x="1468361" y="736968"/>
                  </a:lnTo>
                  <a:lnTo>
                    <a:pt x="1468361" y="660768"/>
                  </a:lnTo>
                  <a:close/>
                </a:path>
                <a:path w="3891280" h="876935">
                  <a:moveTo>
                    <a:pt x="1541767" y="584568"/>
                  </a:moveTo>
                  <a:lnTo>
                    <a:pt x="1468361" y="584568"/>
                  </a:lnTo>
                  <a:lnTo>
                    <a:pt x="1468361" y="660768"/>
                  </a:lnTo>
                  <a:lnTo>
                    <a:pt x="1541767" y="660768"/>
                  </a:lnTo>
                  <a:lnTo>
                    <a:pt x="1541767" y="584568"/>
                  </a:lnTo>
                  <a:close/>
                </a:path>
                <a:path w="3891280" h="876935">
                  <a:moveTo>
                    <a:pt x="1762023" y="813168"/>
                  </a:moveTo>
                  <a:lnTo>
                    <a:pt x="1688604" y="813168"/>
                  </a:lnTo>
                  <a:lnTo>
                    <a:pt x="1688604" y="876668"/>
                  </a:lnTo>
                  <a:lnTo>
                    <a:pt x="1762023" y="876668"/>
                  </a:lnTo>
                  <a:lnTo>
                    <a:pt x="1762023" y="813168"/>
                  </a:lnTo>
                  <a:close/>
                </a:path>
                <a:path w="3891280" h="876935">
                  <a:moveTo>
                    <a:pt x="1982279" y="813168"/>
                  </a:moveTo>
                  <a:lnTo>
                    <a:pt x="1908860" y="813168"/>
                  </a:lnTo>
                  <a:lnTo>
                    <a:pt x="1908860" y="876668"/>
                  </a:lnTo>
                  <a:lnTo>
                    <a:pt x="1982279" y="876668"/>
                  </a:lnTo>
                  <a:lnTo>
                    <a:pt x="1982279" y="813168"/>
                  </a:lnTo>
                  <a:close/>
                </a:path>
                <a:path w="3891280" h="876935">
                  <a:moveTo>
                    <a:pt x="2349360" y="584568"/>
                  </a:moveTo>
                  <a:lnTo>
                    <a:pt x="2275941" y="584568"/>
                  </a:lnTo>
                  <a:lnTo>
                    <a:pt x="2275941" y="584200"/>
                  </a:lnTo>
                  <a:lnTo>
                    <a:pt x="2202535" y="584200"/>
                  </a:lnTo>
                  <a:lnTo>
                    <a:pt x="2202535" y="520700"/>
                  </a:lnTo>
                  <a:lnTo>
                    <a:pt x="2129117" y="520700"/>
                  </a:lnTo>
                  <a:lnTo>
                    <a:pt x="2129117" y="368300"/>
                  </a:lnTo>
                  <a:lnTo>
                    <a:pt x="2275941" y="368300"/>
                  </a:lnTo>
                  <a:lnTo>
                    <a:pt x="2275941" y="292100"/>
                  </a:lnTo>
                  <a:lnTo>
                    <a:pt x="2202535" y="292100"/>
                  </a:lnTo>
                  <a:lnTo>
                    <a:pt x="2202535" y="215900"/>
                  </a:lnTo>
                  <a:lnTo>
                    <a:pt x="2129117" y="215900"/>
                  </a:lnTo>
                  <a:lnTo>
                    <a:pt x="2129117" y="0"/>
                  </a:lnTo>
                  <a:lnTo>
                    <a:pt x="2055698" y="0"/>
                  </a:lnTo>
                  <a:lnTo>
                    <a:pt x="2055698" y="584568"/>
                  </a:lnTo>
                  <a:lnTo>
                    <a:pt x="1982279" y="584568"/>
                  </a:lnTo>
                  <a:lnTo>
                    <a:pt x="1908860" y="584568"/>
                  </a:lnTo>
                  <a:lnTo>
                    <a:pt x="1908860" y="584200"/>
                  </a:lnTo>
                  <a:lnTo>
                    <a:pt x="1835442" y="584200"/>
                  </a:lnTo>
                  <a:lnTo>
                    <a:pt x="1835442" y="292100"/>
                  </a:lnTo>
                  <a:lnTo>
                    <a:pt x="1762036" y="292100"/>
                  </a:lnTo>
                  <a:lnTo>
                    <a:pt x="1762036" y="584200"/>
                  </a:lnTo>
                  <a:lnTo>
                    <a:pt x="1762036" y="584568"/>
                  </a:lnTo>
                  <a:lnTo>
                    <a:pt x="1688604" y="584568"/>
                  </a:lnTo>
                  <a:lnTo>
                    <a:pt x="1688604" y="660768"/>
                  </a:lnTo>
                  <a:lnTo>
                    <a:pt x="1615198" y="660768"/>
                  </a:lnTo>
                  <a:lnTo>
                    <a:pt x="1541780" y="660768"/>
                  </a:lnTo>
                  <a:lnTo>
                    <a:pt x="1541780" y="736968"/>
                  </a:lnTo>
                  <a:lnTo>
                    <a:pt x="1468361" y="736968"/>
                  </a:lnTo>
                  <a:lnTo>
                    <a:pt x="1468361" y="813168"/>
                  </a:lnTo>
                  <a:lnTo>
                    <a:pt x="1394942" y="813168"/>
                  </a:lnTo>
                  <a:lnTo>
                    <a:pt x="1394942" y="876668"/>
                  </a:lnTo>
                  <a:lnTo>
                    <a:pt x="1468361" y="876668"/>
                  </a:lnTo>
                  <a:lnTo>
                    <a:pt x="1541780" y="876668"/>
                  </a:lnTo>
                  <a:lnTo>
                    <a:pt x="1541780" y="813168"/>
                  </a:lnTo>
                  <a:lnTo>
                    <a:pt x="1615198" y="813168"/>
                  </a:lnTo>
                  <a:lnTo>
                    <a:pt x="1615198" y="736968"/>
                  </a:lnTo>
                  <a:lnTo>
                    <a:pt x="1688604" y="736968"/>
                  </a:lnTo>
                  <a:lnTo>
                    <a:pt x="1762036" y="736968"/>
                  </a:lnTo>
                  <a:lnTo>
                    <a:pt x="1762036" y="812800"/>
                  </a:lnTo>
                  <a:lnTo>
                    <a:pt x="1835442" y="812800"/>
                  </a:lnTo>
                  <a:lnTo>
                    <a:pt x="1835442" y="660400"/>
                  </a:lnTo>
                  <a:lnTo>
                    <a:pt x="1908860" y="660400"/>
                  </a:lnTo>
                  <a:lnTo>
                    <a:pt x="1908860" y="736968"/>
                  </a:lnTo>
                  <a:lnTo>
                    <a:pt x="1982279" y="736968"/>
                  </a:lnTo>
                  <a:lnTo>
                    <a:pt x="2055698" y="736968"/>
                  </a:lnTo>
                  <a:lnTo>
                    <a:pt x="2055698" y="660400"/>
                  </a:lnTo>
                  <a:lnTo>
                    <a:pt x="2129117" y="660400"/>
                  </a:lnTo>
                  <a:lnTo>
                    <a:pt x="2129117" y="736600"/>
                  </a:lnTo>
                  <a:lnTo>
                    <a:pt x="2129117" y="736968"/>
                  </a:lnTo>
                  <a:lnTo>
                    <a:pt x="2055698" y="736968"/>
                  </a:lnTo>
                  <a:lnTo>
                    <a:pt x="2055698" y="876668"/>
                  </a:lnTo>
                  <a:lnTo>
                    <a:pt x="2129117" y="876668"/>
                  </a:lnTo>
                  <a:lnTo>
                    <a:pt x="2129117" y="812800"/>
                  </a:lnTo>
                  <a:lnTo>
                    <a:pt x="2202535" y="812800"/>
                  </a:lnTo>
                  <a:lnTo>
                    <a:pt x="2202535" y="736600"/>
                  </a:lnTo>
                  <a:lnTo>
                    <a:pt x="2275941" y="736600"/>
                  </a:lnTo>
                  <a:lnTo>
                    <a:pt x="2275941" y="660768"/>
                  </a:lnTo>
                  <a:lnTo>
                    <a:pt x="2349360" y="660768"/>
                  </a:lnTo>
                  <a:lnTo>
                    <a:pt x="2349360" y="584568"/>
                  </a:lnTo>
                  <a:close/>
                </a:path>
                <a:path w="3891280" h="876935">
                  <a:moveTo>
                    <a:pt x="2422779" y="812800"/>
                  </a:moveTo>
                  <a:lnTo>
                    <a:pt x="2349373" y="812800"/>
                  </a:lnTo>
                  <a:lnTo>
                    <a:pt x="2349373" y="736600"/>
                  </a:lnTo>
                  <a:lnTo>
                    <a:pt x="2275941" y="736600"/>
                  </a:lnTo>
                  <a:lnTo>
                    <a:pt x="2275941" y="812800"/>
                  </a:lnTo>
                  <a:lnTo>
                    <a:pt x="2275941" y="813168"/>
                  </a:lnTo>
                  <a:lnTo>
                    <a:pt x="2202535" y="813168"/>
                  </a:lnTo>
                  <a:lnTo>
                    <a:pt x="2202535" y="876668"/>
                  </a:lnTo>
                  <a:lnTo>
                    <a:pt x="2275941" y="876668"/>
                  </a:lnTo>
                  <a:lnTo>
                    <a:pt x="2275941" y="876300"/>
                  </a:lnTo>
                  <a:lnTo>
                    <a:pt x="2422779" y="876300"/>
                  </a:lnTo>
                  <a:lnTo>
                    <a:pt x="2422779" y="812800"/>
                  </a:lnTo>
                  <a:close/>
                </a:path>
                <a:path w="3891280" h="876935">
                  <a:moveTo>
                    <a:pt x="2569616" y="736968"/>
                  </a:moveTo>
                  <a:lnTo>
                    <a:pt x="2496210" y="736968"/>
                  </a:lnTo>
                  <a:lnTo>
                    <a:pt x="2496210" y="813168"/>
                  </a:lnTo>
                  <a:lnTo>
                    <a:pt x="2569616" y="813168"/>
                  </a:lnTo>
                  <a:lnTo>
                    <a:pt x="2569616" y="736968"/>
                  </a:lnTo>
                  <a:close/>
                </a:path>
                <a:path w="3891280" h="876935">
                  <a:moveTo>
                    <a:pt x="2569616" y="584568"/>
                  </a:moveTo>
                  <a:lnTo>
                    <a:pt x="2496210" y="584568"/>
                  </a:lnTo>
                  <a:lnTo>
                    <a:pt x="2496210" y="660768"/>
                  </a:lnTo>
                  <a:lnTo>
                    <a:pt x="2569616" y="660768"/>
                  </a:lnTo>
                  <a:lnTo>
                    <a:pt x="2569616" y="584568"/>
                  </a:lnTo>
                  <a:close/>
                </a:path>
                <a:path w="3891280" h="876935">
                  <a:moveTo>
                    <a:pt x="2643047" y="660768"/>
                  </a:moveTo>
                  <a:lnTo>
                    <a:pt x="2569629" y="660768"/>
                  </a:lnTo>
                  <a:lnTo>
                    <a:pt x="2569629" y="813168"/>
                  </a:lnTo>
                  <a:lnTo>
                    <a:pt x="2643047" y="813168"/>
                  </a:lnTo>
                  <a:lnTo>
                    <a:pt x="2643047" y="660768"/>
                  </a:lnTo>
                  <a:close/>
                </a:path>
                <a:path w="3891280" h="876935">
                  <a:moveTo>
                    <a:pt x="2716453" y="813168"/>
                  </a:moveTo>
                  <a:lnTo>
                    <a:pt x="2643047" y="813168"/>
                  </a:lnTo>
                  <a:lnTo>
                    <a:pt x="2643047" y="876668"/>
                  </a:lnTo>
                  <a:lnTo>
                    <a:pt x="2716453" y="876668"/>
                  </a:lnTo>
                  <a:lnTo>
                    <a:pt x="2716453" y="813168"/>
                  </a:lnTo>
                  <a:close/>
                </a:path>
                <a:path w="3891280" h="876935">
                  <a:moveTo>
                    <a:pt x="2789859" y="736968"/>
                  </a:moveTo>
                  <a:lnTo>
                    <a:pt x="2716453" y="736968"/>
                  </a:lnTo>
                  <a:lnTo>
                    <a:pt x="2716453" y="813168"/>
                  </a:lnTo>
                  <a:lnTo>
                    <a:pt x="2789859" y="813168"/>
                  </a:lnTo>
                  <a:lnTo>
                    <a:pt x="2789859" y="736968"/>
                  </a:lnTo>
                  <a:close/>
                </a:path>
                <a:path w="3891280" h="876935">
                  <a:moveTo>
                    <a:pt x="2789872" y="520700"/>
                  </a:moveTo>
                  <a:lnTo>
                    <a:pt x="2716453" y="520700"/>
                  </a:lnTo>
                  <a:lnTo>
                    <a:pt x="2716453" y="368300"/>
                  </a:lnTo>
                  <a:lnTo>
                    <a:pt x="2643047" y="368300"/>
                  </a:lnTo>
                  <a:lnTo>
                    <a:pt x="2643047" y="520700"/>
                  </a:lnTo>
                  <a:lnTo>
                    <a:pt x="2643047" y="584200"/>
                  </a:lnTo>
                  <a:lnTo>
                    <a:pt x="2643047" y="660400"/>
                  </a:lnTo>
                  <a:lnTo>
                    <a:pt x="2716453" y="660400"/>
                  </a:lnTo>
                  <a:lnTo>
                    <a:pt x="2716453" y="584200"/>
                  </a:lnTo>
                  <a:lnTo>
                    <a:pt x="2789872" y="584200"/>
                  </a:lnTo>
                  <a:lnTo>
                    <a:pt x="2789872" y="520700"/>
                  </a:lnTo>
                  <a:close/>
                </a:path>
                <a:path w="3891280" h="876935">
                  <a:moveTo>
                    <a:pt x="2863291" y="736968"/>
                  </a:moveTo>
                  <a:lnTo>
                    <a:pt x="2789872" y="736968"/>
                  </a:lnTo>
                  <a:lnTo>
                    <a:pt x="2789872" y="813168"/>
                  </a:lnTo>
                  <a:lnTo>
                    <a:pt x="2863291" y="813168"/>
                  </a:lnTo>
                  <a:lnTo>
                    <a:pt x="2863291" y="736968"/>
                  </a:lnTo>
                  <a:close/>
                </a:path>
                <a:path w="3891280" h="876935">
                  <a:moveTo>
                    <a:pt x="2863291" y="584568"/>
                  </a:moveTo>
                  <a:lnTo>
                    <a:pt x="2789872" y="584568"/>
                  </a:lnTo>
                  <a:lnTo>
                    <a:pt x="2789872" y="660768"/>
                  </a:lnTo>
                  <a:lnTo>
                    <a:pt x="2863291" y="660768"/>
                  </a:lnTo>
                  <a:lnTo>
                    <a:pt x="2863291" y="584568"/>
                  </a:lnTo>
                  <a:close/>
                </a:path>
                <a:path w="3891280" h="876935">
                  <a:moveTo>
                    <a:pt x="3230372" y="813168"/>
                  </a:moveTo>
                  <a:lnTo>
                    <a:pt x="3156953" y="813168"/>
                  </a:lnTo>
                  <a:lnTo>
                    <a:pt x="3156953" y="876668"/>
                  </a:lnTo>
                  <a:lnTo>
                    <a:pt x="3230372" y="876668"/>
                  </a:lnTo>
                  <a:lnTo>
                    <a:pt x="3230372" y="813168"/>
                  </a:lnTo>
                  <a:close/>
                </a:path>
                <a:path w="3891280" h="876935">
                  <a:moveTo>
                    <a:pt x="3524046" y="584568"/>
                  </a:moveTo>
                  <a:lnTo>
                    <a:pt x="3450628" y="584568"/>
                  </a:lnTo>
                  <a:lnTo>
                    <a:pt x="3377209" y="584568"/>
                  </a:lnTo>
                  <a:lnTo>
                    <a:pt x="3303790" y="584568"/>
                  </a:lnTo>
                  <a:lnTo>
                    <a:pt x="3230372" y="584568"/>
                  </a:lnTo>
                  <a:lnTo>
                    <a:pt x="3230372" y="660400"/>
                  </a:lnTo>
                  <a:lnTo>
                    <a:pt x="3156953" y="660400"/>
                  </a:lnTo>
                  <a:lnTo>
                    <a:pt x="3156953" y="584200"/>
                  </a:lnTo>
                  <a:lnTo>
                    <a:pt x="3230372" y="584200"/>
                  </a:lnTo>
                  <a:lnTo>
                    <a:pt x="3230372" y="520700"/>
                  </a:lnTo>
                  <a:lnTo>
                    <a:pt x="3156953" y="520700"/>
                  </a:lnTo>
                  <a:lnTo>
                    <a:pt x="3156953" y="215900"/>
                  </a:lnTo>
                  <a:lnTo>
                    <a:pt x="3083534" y="215900"/>
                  </a:lnTo>
                  <a:lnTo>
                    <a:pt x="3083534" y="520700"/>
                  </a:lnTo>
                  <a:lnTo>
                    <a:pt x="3083534" y="584200"/>
                  </a:lnTo>
                  <a:lnTo>
                    <a:pt x="3083534" y="660400"/>
                  </a:lnTo>
                  <a:lnTo>
                    <a:pt x="3083534" y="736600"/>
                  </a:lnTo>
                  <a:lnTo>
                    <a:pt x="3010128" y="736600"/>
                  </a:lnTo>
                  <a:lnTo>
                    <a:pt x="3010128" y="660400"/>
                  </a:lnTo>
                  <a:lnTo>
                    <a:pt x="2936697" y="660400"/>
                  </a:lnTo>
                  <a:lnTo>
                    <a:pt x="2936697" y="736600"/>
                  </a:lnTo>
                  <a:lnTo>
                    <a:pt x="2936697" y="812800"/>
                  </a:lnTo>
                  <a:lnTo>
                    <a:pt x="3083534" y="812800"/>
                  </a:lnTo>
                  <a:lnTo>
                    <a:pt x="3156953" y="812800"/>
                  </a:lnTo>
                  <a:lnTo>
                    <a:pt x="3156953" y="736600"/>
                  </a:lnTo>
                  <a:lnTo>
                    <a:pt x="3230372" y="736600"/>
                  </a:lnTo>
                  <a:lnTo>
                    <a:pt x="3230372" y="736968"/>
                  </a:lnTo>
                  <a:lnTo>
                    <a:pt x="3303790" y="736968"/>
                  </a:lnTo>
                  <a:lnTo>
                    <a:pt x="3303790" y="876668"/>
                  </a:lnTo>
                  <a:lnTo>
                    <a:pt x="3377209" y="876668"/>
                  </a:lnTo>
                  <a:lnTo>
                    <a:pt x="3377209" y="736968"/>
                  </a:lnTo>
                  <a:lnTo>
                    <a:pt x="3450628" y="736968"/>
                  </a:lnTo>
                  <a:lnTo>
                    <a:pt x="3450628" y="660768"/>
                  </a:lnTo>
                  <a:lnTo>
                    <a:pt x="3524046" y="660768"/>
                  </a:lnTo>
                  <a:lnTo>
                    <a:pt x="3524046" y="584568"/>
                  </a:lnTo>
                  <a:close/>
                </a:path>
                <a:path w="3891280" h="876935">
                  <a:moveTo>
                    <a:pt x="3891140" y="660400"/>
                  </a:moveTo>
                  <a:lnTo>
                    <a:pt x="3817721" y="660400"/>
                  </a:lnTo>
                  <a:lnTo>
                    <a:pt x="3817721" y="584200"/>
                  </a:lnTo>
                  <a:lnTo>
                    <a:pt x="3744303" y="584200"/>
                  </a:lnTo>
                  <a:lnTo>
                    <a:pt x="3744303" y="660400"/>
                  </a:lnTo>
                  <a:lnTo>
                    <a:pt x="3670884" y="660400"/>
                  </a:lnTo>
                  <a:lnTo>
                    <a:pt x="3670884" y="584200"/>
                  </a:lnTo>
                  <a:lnTo>
                    <a:pt x="3597465" y="584200"/>
                  </a:lnTo>
                  <a:lnTo>
                    <a:pt x="3597465" y="660400"/>
                  </a:lnTo>
                  <a:lnTo>
                    <a:pt x="3597465" y="736600"/>
                  </a:lnTo>
                  <a:lnTo>
                    <a:pt x="3597465" y="812800"/>
                  </a:lnTo>
                  <a:lnTo>
                    <a:pt x="3670884" y="812800"/>
                  </a:lnTo>
                  <a:lnTo>
                    <a:pt x="3670884" y="736600"/>
                  </a:lnTo>
                  <a:lnTo>
                    <a:pt x="3744303" y="736600"/>
                  </a:lnTo>
                  <a:lnTo>
                    <a:pt x="3744303" y="812800"/>
                  </a:lnTo>
                  <a:lnTo>
                    <a:pt x="3891140" y="812800"/>
                  </a:lnTo>
                  <a:lnTo>
                    <a:pt x="3891140" y="660400"/>
                  </a:lnTo>
                  <a:close/>
                </a:path>
              </a:pathLst>
            </a:custGeom>
            <a:solidFill>
              <a:srgbClr val="000000"/>
            </a:solidFill>
          </p:spPr>
          <p:txBody>
            <a:bodyPr wrap="square" lIns="0" tIns="0" rIns="0" bIns="0" rtlCol="0"/>
            <a:lstStyle/>
            <a:p>
              <a:endParaRPr/>
            </a:p>
          </p:txBody>
        </p:sp>
        <p:sp>
          <p:nvSpPr>
            <p:cNvPr id="40" name="object 40"/>
            <p:cNvSpPr/>
            <p:nvPr/>
          </p:nvSpPr>
          <p:spPr>
            <a:xfrm>
              <a:off x="14209332" y="4486935"/>
              <a:ext cx="3524250" cy="661035"/>
            </a:xfrm>
            <a:custGeom>
              <a:avLst/>
              <a:gdLst/>
              <a:ahLst/>
              <a:cxnLst/>
              <a:rect l="l" t="t" r="r" b="b"/>
              <a:pathLst>
                <a:path w="3524250" h="661035">
                  <a:moveTo>
                    <a:pt x="367093" y="152768"/>
                  </a:moveTo>
                  <a:lnTo>
                    <a:pt x="146837" y="152768"/>
                  </a:lnTo>
                  <a:lnTo>
                    <a:pt x="146837" y="368668"/>
                  </a:lnTo>
                  <a:lnTo>
                    <a:pt x="367093" y="368668"/>
                  </a:lnTo>
                  <a:lnTo>
                    <a:pt x="367093" y="152768"/>
                  </a:lnTo>
                  <a:close/>
                </a:path>
                <a:path w="3524250" h="661035">
                  <a:moveTo>
                    <a:pt x="513930" y="0"/>
                  </a:moveTo>
                  <a:lnTo>
                    <a:pt x="0" y="0"/>
                  </a:lnTo>
                  <a:lnTo>
                    <a:pt x="0" y="76200"/>
                  </a:lnTo>
                  <a:lnTo>
                    <a:pt x="0" y="444500"/>
                  </a:lnTo>
                  <a:lnTo>
                    <a:pt x="0" y="520700"/>
                  </a:lnTo>
                  <a:lnTo>
                    <a:pt x="513930" y="520700"/>
                  </a:lnTo>
                  <a:lnTo>
                    <a:pt x="513930" y="444868"/>
                  </a:lnTo>
                  <a:lnTo>
                    <a:pt x="513930" y="444500"/>
                  </a:lnTo>
                  <a:lnTo>
                    <a:pt x="513930" y="76568"/>
                  </a:lnTo>
                  <a:lnTo>
                    <a:pt x="440512" y="76568"/>
                  </a:lnTo>
                  <a:lnTo>
                    <a:pt x="440512" y="444500"/>
                  </a:lnTo>
                  <a:lnTo>
                    <a:pt x="73431" y="444500"/>
                  </a:lnTo>
                  <a:lnTo>
                    <a:pt x="73431" y="76200"/>
                  </a:lnTo>
                  <a:lnTo>
                    <a:pt x="513930" y="76200"/>
                  </a:lnTo>
                  <a:lnTo>
                    <a:pt x="513930" y="0"/>
                  </a:lnTo>
                  <a:close/>
                </a:path>
                <a:path w="3524250" h="661035">
                  <a:moveTo>
                    <a:pt x="881011" y="368668"/>
                  </a:moveTo>
                  <a:lnTo>
                    <a:pt x="807605" y="368668"/>
                  </a:lnTo>
                  <a:lnTo>
                    <a:pt x="807605" y="368300"/>
                  </a:lnTo>
                  <a:lnTo>
                    <a:pt x="734187" y="368300"/>
                  </a:lnTo>
                  <a:lnTo>
                    <a:pt x="734187" y="292100"/>
                  </a:lnTo>
                  <a:lnTo>
                    <a:pt x="660768" y="292100"/>
                  </a:lnTo>
                  <a:lnTo>
                    <a:pt x="660768" y="216268"/>
                  </a:lnTo>
                  <a:lnTo>
                    <a:pt x="587349" y="216268"/>
                  </a:lnTo>
                  <a:lnTo>
                    <a:pt x="587349" y="292468"/>
                  </a:lnTo>
                  <a:lnTo>
                    <a:pt x="660768" y="292468"/>
                  </a:lnTo>
                  <a:lnTo>
                    <a:pt x="660768" y="368300"/>
                  </a:lnTo>
                  <a:lnTo>
                    <a:pt x="660768" y="444500"/>
                  </a:lnTo>
                  <a:lnTo>
                    <a:pt x="734187" y="444500"/>
                  </a:lnTo>
                  <a:lnTo>
                    <a:pt x="734187" y="520700"/>
                  </a:lnTo>
                  <a:lnTo>
                    <a:pt x="807605" y="520700"/>
                  </a:lnTo>
                  <a:lnTo>
                    <a:pt x="807605" y="444868"/>
                  </a:lnTo>
                  <a:lnTo>
                    <a:pt x="881011" y="444868"/>
                  </a:lnTo>
                  <a:lnTo>
                    <a:pt x="881011" y="368668"/>
                  </a:lnTo>
                  <a:close/>
                </a:path>
                <a:path w="3524250" h="661035">
                  <a:moveTo>
                    <a:pt x="954430" y="444868"/>
                  </a:moveTo>
                  <a:lnTo>
                    <a:pt x="881011" y="444868"/>
                  </a:lnTo>
                  <a:lnTo>
                    <a:pt x="881011" y="584568"/>
                  </a:lnTo>
                  <a:lnTo>
                    <a:pt x="954430" y="584568"/>
                  </a:lnTo>
                  <a:lnTo>
                    <a:pt x="954430" y="444868"/>
                  </a:lnTo>
                  <a:close/>
                </a:path>
                <a:path w="3524250" h="661035">
                  <a:moveTo>
                    <a:pt x="1248105" y="444868"/>
                  </a:moveTo>
                  <a:lnTo>
                    <a:pt x="1174686" y="444868"/>
                  </a:lnTo>
                  <a:lnTo>
                    <a:pt x="1174686" y="584568"/>
                  </a:lnTo>
                  <a:lnTo>
                    <a:pt x="1248105" y="584568"/>
                  </a:lnTo>
                  <a:lnTo>
                    <a:pt x="1248105" y="444868"/>
                  </a:lnTo>
                  <a:close/>
                </a:path>
                <a:path w="3524250" h="661035">
                  <a:moveTo>
                    <a:pt x="1541767" y="444868"/>
                  </a:moveTo>
                  <a:lnTo>
                    <a:pt x="1468361" y="444868"/>
                  </a:lnTo>
                  <a:lnTo>
                    <a:pt x="1468361" y="521068"/>
                  </a:lnTo>
                  <a:lnTo>
                    <a:pt x="1541767" y="521068"/>
                  </a:lnTo>
                  <a:lnTo>
                    <a:pt x="1541767" y="444868"/>
                  </a:lnTo>
                  <a:close/>
                </a:path>
                <a:path w="3524250" h="661035">
                  <a:moveTo>
                    <a:pt x="1541767" y="292468"/>
                  </a:moveTo>
                  <a:lnTo>
                    <a:pt x="1468361" y="292468"/>
                  </a:lnTo>
                  <a:lnTo>
                    <a:pt x="1468361" y="368668"/>
                  </a:lnTo>
                  <a:lnTo>
                    <a:pt x="1541767" y="368668"/>
                  </a:lnTo>
                  <a:lnTo>
                    <a:pt x="1541767" y="292468"/>
                  </a:lnTo>
                  <a:close/>
                </a:path>
                <a:path w="3524250" h="661035">
                  <a:moveTo>
                    <a:pt x="1541767" y="76568"/>
                  </a:moveTo>
                  <a:lnTo>
                    <a:pt x="1468361" y="76568"/>
                  </a:lnTo>
                  <a:lnTo>
                    <a:pt x="1468361" y="152400"/>
                  </a:lnTo>
                  <a:lnTo>
                    <a:pt x="1394942" y="152400"/>
                  </a:lnTo>
                  <a:lnTo>
                    <a:pt x="1394942" y="0"/>
                  </a:lnTo>
                  <a:lnTo>
                    <a:pt x="1321523" y="0"/>
                  </a:lnTo>
                  <a:lnTo>
                    <a:pt x="1321523" y="76568"/>
                  </a:lnTo>
                  <a:lnTo>
                    <a:pt x="1248105" y="76568"/>
                  </a:lnTo>
                  <a:lnTo>
                    <a:pt x="1248105" y="152400"/>
                  </a:lnTo>
                  <a:lnTo>
                    <a:pt x="1174686" y="152400"/>
                  </a:lnTo>
                  <a:lnTo>
                    <a:pt x="1174686" y="0"/>
                  </a:lnTo>
                  <a:lnTo>
                    <a:pt x="1101267" y="0"/>
                  </a:lnTo>
                  <a:lnTo>
                    <a:pt x="1101267" y="152400"/>
                  </a:lnTo>
                  <a:lnTo>
                    <a:pt x="1101267" y="152768"/>
                  </a:lnTo>
                  <a:lnTo>
                    <a:pt x="1027849" y="152768"/>
                  </a:lnTo>
                  <a:lnTo>
                    <a:pt x="1027849" y="152400"/>
                  </a:lnTo>
                  <a:lnTo>
                    <a:pt x="954430" y="152400"/>
                  </a:lnTo>
                  <a:lnTo>
                    <a:pt x="954430" y="76200"/>
                  </a:lnTo>
                  <a:lnTo>
                    <a:pt x="881011" y="76200"/>
                  </a:lnTo>
                  <a:lnTo>
                    <a:pt x="881011" y="152400"/>
                  </a:lnTo>
                  <a:lnTo>
                    <a:pt x="881011" y="152768"/>
                  </a:lnTo>
                  <a:lnTo>
                    <a:pt x="807605" y="152768"/>
                  </a:lnTo>
                  <a:lnTo>
                    <a:pt x="807605" y="152400"/>
                  </a:lnTo>
                  <a:lnTo>
                    <a:pt x="734187" y="152400"/>
                  </a:lnTo>
                  <a:lnTo>
                    <a:pt x="734187" y="0"/>
                  </a:lnTo>
                  <a:lnTo>
                    <a:pt x="660768" y="0"/>
                  </a:lnTo>
                  <a:lnTo>
                    <a:pt x="660768" y="76568"/>
                  </a:lnTo>
                  <a:lnTo>
                    <a:pt x="587349" y="76568"/>
                  </a:lnTo>
                  <a:lnTo>
                    <a:pt x="587349" y="152768"/>
                  </a:lnTo>
                  <a:lnTo>
                    <a:pt x="660768" y="152768"/>
                  </a:lnTo>
                  <a:lnTo>
                    <a:pt x="660768" y="215900"/>
                  </a:lnTo>
                  <a:lnTo>
                    <a:pt x="734187" y="215900"/>
                  </a:lnTo>
                  <a:lnTo>
                    <a:pt x="734187" y="292100"/>
                  </a:lnTo>
                  <a:lnTo>
                    <a:pt x="807605" y="292100"/>
                  </a:lnTo>
                  <a:lnTo>
                    <a:pt x="807605" y="216268"/>
                  </a:lnTo>
                  <a:lnTo>
                    <a:pt x="881011" y="216268"/>
                  </a:lnTo>
                  <a:lnTo>
                    <a:pt x="881011" y="215900"/>
                  </a:lnTo>
                  <a:lnTo>
                    <a:pt x="954430" y="215900"/>
                  </a:lnTo>
                  <a:lnTo>
                    <a:pt x="954430" y="368300"/>
                  </a:lnTo>
                  <a:lnTo>
                    <a:pt x="954430" y="444500"/>
                  </a:lnTo>
                  <a:lnTo>
                    <a:pt x="1027849" y="444500"/>
                  </a:lnTo>
                  <a:lnTo>
                    <a:pt x="1027849" y="584200"/>
                  </a:lnTo>
                  <a:lnTo>
                    <a:pt x="1101267" y="584200"/>
                  </a:lnTo>
                  <a:lnTo>
                    <a:pt x="1101267" y="444500"/>
                  </a:lnTo>
                  <a:lnTo>
                    <a:pt x="1101267" y="368300"/>
                  </a:lnTo>
                  <a:lnTo>
                    <a:pt x="1027849" y="368300"/>
                  </a:lnTo>
                  <a:lnTo>
                    <a:pt x="1027849" y="216268"/>
                  </a:lnTo>
                  <a:lnTo>
                    <a:pt x="1101267" y="216268"/>
                  </a:lnTo>
                  <a:lnTo>
                    <a:pt x="1101267" y="292100"/>
                  </a:lnTo>
                  <a:lnTo>
                    <a:pt x="1101267" y="368300"/>
                  </a:lnTo>
                  <a:lnTo>
                    <a:pt x="1248105" y="368300"/>
                  </a:lnTo>
                  <a:lnTo>
                    <a:pt x="1248105" y="444500"/>
                  </a:lnTo>
                  <a:lnTo>
                    <a:pt x="1321523" y="444500"/>
                  </a:lnTo>
                  <a:lnTo>
                    <a:pt x="1321523" y="368300"/>
                  </a:lnTo>
                  <a:lnTo>
                    <a:pt x="1321523" y="292100"/>
                  </a:lnTo>
                  <a:lnTo>
                    <a:pt x="1248105" y="292100"/>
                  </a:lnTo>
                  <a:lnTo>
                    <a:pt x="1248105" y="216268"/>
                  </a:lnTo>
                  <a:lnTo>
                    <a:pt x="1321523" y="216268"/>
                  </a:lnTo>
                  <a:lnTo>
                    <a:pt x="1321523" y="215900"/>
                  </a:lnTo>
                  <a:lnTo>
                    <a:pt x="1468361" y="215900"/>
                  </a:lnTo>
                  <a:lnTo>
                    <a:pt x="1468361" y="152768"/>
                  </a:lnTo>
                  <a:lnTo>
                    <a:pt x="1541767" y="152768"/>
                  </a:lnTo>
                  <a:lnTo>
                    <a:pt x="1541767" y="76568"/>
                  </a:lnTo>
                  <a:close/>
                </a:path>
                <a:path w="3524250" h="661035">
                  <a:moveTo>
                    <a:pt x="1615198" y="521068"/>
                  </a:moveTo>
                  <a:lnTo>
                    <a:pt x="1541780" y="521068"/>
                  </a:lnTo>
                  <a:lnTo>
                    <a:pt x="1541780" y="584568"/>
                  </a:lnTo>
                  <a:lnTo>
                    <a:pt x="1615198" y="584568"/>
                  </a:lnTo>
                  <a:lnTo>
                    <a:pt x="1615198" y="521068"/>
                  </a:lnTo>
                  <a:close/>
                </a:path>
                <a:path w="3524250" h="661035">
                  <a:moveTo>
                    <a:pt x="1615198" y="368668"/>
                  </a:moveTo>
                  <a:lnTo>
                    <a:pt x="1541780" y="368668"/>
                  </a:lnTo>
                  <a:lnTo>
                    <a:pt x="1541780" y="444868"/>
                  </a:lnTo>
                  <a:lnTo>
                    <a:pt x="1615198" y="444868"/>
                  </a:lnTo>
                  <a:lnTo>
                    <a:pt x="1615198" y="368668"/>
                  </a:lnTo>
                  <a:close/>
                </a:path>
                <a:path w="3524250" h="661035">
                  <a:moveTo>
                    <a:pt x="1688617" y="444868"/>
                  </a:moveTo>
                  <a:lnTo>
                    <a:pt x="1615198" y="444868"/>
                  </a:lnTo>
                  <a:lnTo>
                    <a:pt x="1615198" y="521068"/>
                  </a:lnTo>
                  <a:lnTo>
                    <a:pt x="1688617" y="521068"/>
                  </a:lnTo>
                  <a:lnTo>
                    <a:pt x="1688617" y="444868"/>
                  </a:lnTo>
                  <a:close/>
                </a:path>
                <a:path w="3524250" h="661035">
                  <a:moveTo>
                    <a:pt x="1762036" y="292100"/>
                  </a:moveTo>
                  <a:lnTo>
                    <a:pt x="1688604" y="292100"/>
                  </a:lnTo>
                  <a:lnTo>
                    <a:pt x="1688604" y="215900"/>
                  </a:lnTo>
                  <a:lnTo>
                    <a:pt x="1615198" y="215900"/>
                  </a:lnTo>
                  <a:lnTo>
                    <a:pt x="1615198" y="152768"/>
                  </a:lnTo>
                  <a:lnTo>
                    <a:pt x="1541780" y="152768"/>
                  </a:lnTo>
                  <a:lnTo>
                    <a:pt x="1541780" y="216268"/>
                  </a:lnTo>
                  <a:lnTo>
                    <a:pt x="1615198" y="216268"/>
                  </a:lnTo>
                  <a:lnTo>
                    <a:pt x="1615198" y="292100"/>
                  </a:lnTo>
                  <a:lnTo>
                    <a:pt x="1615198" y="368300"/>
                  </a:lnTo>
                  <a:lnTo>
                    <a:pt x="1762036" y="368300"/>
                  </a:lnTo>
                  <a:lnTo>
                    <a:pt x="1762036" y="292100"/>
                  </a:lnTo>
                  <a:close/>
                </a:path>
                <a:path w="3524250" h="661035">
                  <a:moveTo>
                    <a:pt x="1982279" y="444868"/>
                  </a:moveTo>
                  <a:lnTo>
                    <a:pt x="1908860" y="444868"/>
                  </a:lnTo>
                  <a:lnTo>
                    <a:pt x="1908860" y="521068"/>
                  </a:lnTo>
                  <a:lnTo>
                    <a:pt x="1982279" y="521068"/>
                  </a:lnTo>
                  <a:lnTo>
                    <a:pt x="1982279" y="444868"/>
                  </a:lnTo>
                  <a:close/>
                </a:path>
                <a:path w="3524250" h="661035">
                  <a:moveTo>
                    <a:pt x="1982279" y="152768"/>
                  </a:moveTo>
                  <a:lnTo>
                    <a:pt x="1908860" y="152768"/>
                  </a:lnTo>
                  <a:lnTo>
                    <a:pt x="1908860" y="216268"/>
                  </a:lnTo>
                  <a:lnTo>
                    <a:pt x="1982279" y="216268"/>
                  </a:lnTo>
                  <a:lnTo>
                    <a:pt x="1982279" y="152768"/>
                  </a:lnTo>
                  <a:close/>
                </a:path>
                <a:path w="3524250" h="661035">
                  <a:moveTo>
                    <a:pt x="2055698" y="292468"/>
                  </a:moveTo>
                  <a:lnTo>
                    <a:pt x="1982279" y="292468"/>
                  </a:lnTo>
                  <a:lnTo>
                    <a:pt x="1908860" y="292468"/>
                  </a:lnTo>
                  <a:lnTo>
                    <a:pt x="1835442" y="292468"/>
                  </a:lnTo>
                  <a:lnTo>
                    <a:pt x="1835442" y="368668"/>
                  </a:lnTo>
                  <a:lnTo>
                    <a:pt x="1908860" y="368668"/>
                  </a:lnTo>
                  <a:lnTo>
                    <a:pt x="1982279" y="368668"/>
                  </a:lnTo>
                  <a:lnTo>
                    <a:pt x="2055698" y="368668"/>
                  </a:lnTo>
                  <a:lnTo>
                    <a:pt x="2055698" y="292468"/>
                  </a:lnTo>
                  <a:close/>
                </a:path>
                <a:path w="3524250" h="661035">
                  <a:moveTo>
                    <a:pt x="2202535" y="368"/>
                  </a:moveTo>
                  <a:lnTo>
                    <a:pt x="2129117" y="368"/>
                  </a:lnTo>
                  <a:lnTo>
                    <a:pt x="2129117" y="152768"/>
                  </a:lnTo>
                  <a:lnTo>
                    <a:pt x="2202535" y="152768"/>
                  </a:lnTo>
                  <a:lnTo>
                    <a:pt x="2202535" y="368"/>
                  </a:lnTo>
                  <a:close/>
                </a:path>
                <a:path w="3524250" h="661035">
                  <a:moveTo>
                    <a:pt x="2275941" y="368668"/>
                  </a:moveTo>
                  <a:lnTo>
                    <a:pt x="2202535" y="368668"/>
                  </a:lnTo>
                  <a:lnTo>
                    <a:pt x="2202535" y="521068"/>
                  </a:lnTo>
                  <a:lnTo>
                    <a:pt x="2275941" y="521068"/>
                  </a:lnTo>
                  <a:lnTo>
                    <a:pt x="2275941" y="368668"/>
                  </a:lnTo>
                  <a:close/>
                </a:path>
                <a:path w="3524250" h="661035">
                  <a:moveTo>
                    <a:pt x="2349360" y="152768"/>
                  </a:moveTo>
                  <a:lnTo>
                    <a:pt x="2275941" y="152768"/>
                  </a:lnTo>
                  <a:lnTo>
                    <a:pt x="2202535" y="152768"/>
                  </a:lnTo>
                  <a:lnTo>
                    <a:pt x="2202535" y="216268"/>
                  </a:lnTo>
                  <a:lnTo>
                    <a:pt x="2275941" y="216268"/>
                  </a:lnTo>
                  <a:lnTo>
                    <a:pt x="2349360" y="216268"/>
                  </a:lnTo>
                  <a:lnTo>
                    <a:pt x="2349360" y="152768"/>
                  </a:lnTo>
                  <a:close/>
                </a:path>
                <a:path w="3524250" h="661035">
                  <a:moveTo>
                    <a:pt x="2422779" y="444868"/>
                  </a:moveTo>
                  <a:lnTo>
                    <a:pt x="2349373" y="444868"/>
                  </a:lnTo>
                  <a:lnTo>
                    <a:pt x="2349373" y="521068"/>
                  </a:lnTo>
                  <a:lnTo>
                    <a:pt x="2422779" y="521068"/>
                  </a:lnTo>
                  <a:lnTo>
                    <a:pt x="2422779" y="444868"/>
                  </a:lnTo>
                  <a:close/>
                </a:path>
                <a:path w="3524250" h="661035">
                  <a:moveTo>
                    <a:pt x="2496210" y="521068"/>
                  </a:moveTo>
                  <a:lnTo>
                    <a:pt x="2422779" y="521068"/>
                  </a:lnTo>
                  <a:lnTo>
                    <a:pt x="2422779" y="584568"/>
                  </a:lnTo>
                  <a:lnTo>
                    <a:pt x="2496210" y="584568"/>
                  </a:lnTo>
                  <a:lnTo>
                    <a:pt x="2496210" y="521068"/>
                  </a:lnTo>
                  <a:close/>
                </a:path>
                <a:path w="3524250" h="661035">
                  <a:moveTo>
                    <a:pt x="2496210" y="76568"/>
                  </a:moveTo>
                  <a:lnTo>
                    <a:pt x="2422779" y="76568"/>
                  </a:lnTo>
                  <a:lnTo>
                    <a:pt x="2422779" y="152768"/>
                  </a:lnTo>
                  <a:lnTo>
                    <a:pt x="2496210" y="152768"/>
                  </a:lnTo>
                  <a:lnTo>
                    <a:pt x="2496210" y="76568"/>
                  </a:lnTo>
                  <a:close/>
                </a:path>
                <a:path w="3524250" h="661035">
                  <a:moveTo>
                    <a:pt x="2569616" y="444868"/>
                  </a:moveTo>
                  <a:lnTo>
                    <a:pt x="2496210" y="444868"/>
                  </a:lnTo>
                  <a:lnTo>
                    <a:pt x="2496210" y="521068"/>
                  </a:lnTo>
                  <a:lnTo>
                    <a:pt x="2569616" y="521068"/>
                  </a:lnTo>
                  <a:lnTo>
                    <a:pt x="2569616" y="444868"/>
                  </a:lnTo>
                  <a:close/>
                </a:path>
                <a:path w="3524250" h="661035">
                  <a:moveTo>
                    <a:pt x="2569616" y="216268"/>
                  </a:moveTo>
                  <a:lnTo>
                    <a:pt x="2496210" y="216268"/>
                  </a:lnTo>
                  <a:lnTo>
                    <a:pt x="2422779" y="216268"/>
                  </a:lnTo>
                  <a:lnTo>
                    <a:pt x="2422779" y="368668"/>
                  </a:lnTo>
                  <a:lnTo>
                    <a:pt x="2496210" y="368668"/>
                  </a:lnTo>
                  <a:lnTo>
                    <a:pt x="2496210" y="292468"/>
                  </a:lnTo>
                  <a:lnTo>
                    <a:pt x="2569616" y="292468"/>
                  </a:lnTo>
                  <a:lnTo>
                    <a:pt x="2569616" y="216268"/>
                  </a:lnTo>
                  <a:close/>
                </a:path>
                <a:path w="3524250" h="661035">
                  <a:moveTo>
                    <a:pt x="3083534" y="368668"/>
                  </a:moveTo>
                  <a:lnTo>
                    <a:pt x="3010128" y="368668"/>
                  </a:lnTo>
                  <a:lnTo>
                    <a:pt x="3010128" y="368300"/>
                  </a:lnTo>
                  <a:lnTo>
                    <a:pt x="2936697" y="368300"/>
                  </a:lnTo>
                  <a:lnTo>
                    <a:pt x="2936697" y="292468"/>
                  </a:lnTo>
                  <a:lnTo>
                    <a:pt x="3010116" y="292468"/>
                  </a:lnTo>
                  <a:lnTo>
                    <a:pt x="3010116" y="216268"/>
                  </a:lnTo>
                  <a:lnTo>
                    <a:pt x="2936697" y="216268"/>
                  </a:lnTo>
                  <a:lnTo>
                    <a:pt x="2936697" y="215900"/>
                  </a:lnTo>
                  <a:lnTo>
                    <a:pt x="2863291" y="215900"/>
                  </a:lnTo>
                  <a:lnTo>
                    <a:pt x="2863291" y="292100"/>
                  </a:lnTo>
                  <a:lnTo>
                    <a:pt x="2789872" y="292100"/>
                  </a:lnTo>
                  <a:lnTo>
                    <a:pt x="2789872" y="0"/>
                  </a:lnTo>
                  <a:lnTo>
                    <a:pt x="2716453" y="0"/>
                  </a:lnTo>
                  <a:lnTo>
                    <a:pt x="2716453" y="152768"/>
                  </a:lnTo>
                  <a:lnTo>
                    <a:pt x="2643047" y="152768"/>
                  </a:lnTo>
                  <a:lnTo>
                    <a:pt x="2643047" y="216268"/>
                  </a:lnTo>
                  <a:lnTo>
                    <a:pt x="2569629" y="216268"/>
                  </a:lnTo>
                  <a:lnTo>
                    <a:pt x="2569629" y="292468"/>
                  </a:lnTo>
                  <a:lnTo>
                    <a:pt x="2643047" y="292468"/>
                  </a:lnTo>
                  <a:lnTo>
                    <a:pt x="2716453" y="292468"/>
                  </a:lnTo>
                  <a:lnTo>
                    <a:pt x="2716453" y="444500"/>
                  </a:lnTo>
                  <a:lnTo>
                    <a:pt x="2789872" y="444500"/>
                  </a:lnTo>
                  <a:lnTo>
                    <a:pt x="2789872" y="520700"/>
                  </a:lnTo>
                  <a:lnTo>
                    <a:pt x="2863291" y="520700"/>
                  </a:lnTo>
                  <a:lnTo>
                    <a:pt x="2863291" y="444500"/>
                  </a:lnTo>
                  <a:lnTo>
                    <a:pt x="2936697" y="444500"/>
                  </a:lnTo>
                  <a:lnTo>
                    <a:pt x="2936697" y="520700"/>
                  </a:lnTo>
                  <a:lnTo>
                    <a:pt x="2936697" y="584200"/>
                  </a:lnTo>
                  <a:lnTo>
                    <a:pt x="3083534" y="584200"/>
                  </a:lnTo>
                  <a:lnTo>
                    <a:pt x="3083534" y="520700"/>
                  </a:lnTo>
                  <a:lnTo>
                    <a:pt x="3010128" y="520700"/>
                  </a:lnTo>
                  <a:lnTo>
                    <a:pt x="3010128" y="444868"/>
                  </a:lnTo>
                  <a:lnTo>
                    <a:pt x="3083534" y="444868"/>
                  </a:lnTo>
                  <a:lnTo>
                    <a:pt x="3083534" y="368668"/>
                  </a:lnTo>
                  <a:close/>
                </a:path>
                <a:path w="3524250" h="661035">
                  <a:moveTo>
                    <a:pt x="3230372" y="76200"/>
                  </a:moveTo>
                  <a:lnTo>
                    <a:pt x="3156953" y="76200"/>
                  </a:lnTo>
                  <a:lnTo>
                    <a:pt x="3156953" y="0"/>
                  </a:lnTo>
                  <a:lnTo>
                    <a:pt x="3083534" y="0"/>
                  </a:lnTo>
                  <a:lnTo>
                    <a:pt x="3083534" y="76200"/>
                  </a:lnTo>
                  <a:lnTo>
                    <a:pt x="3083534" y="152400"/>
                  </a:lnTo>
                  <a:lnTo>
                    <a:pt x="3156953" y="152400"/>
                  </a:lnTo>
                  <a:lnTo>
                    <a:pt x="3156953" y="215900"/>
                  </a:lnTo>
                  <a:lnTo>
                    <a:pt x="3230372" y="215900"/>
                  </a:lnTo>
                  <a:lnTo>
                    <a:pt x="3230372" y="152400"/>
                  </a:lnTo>
                  <a:lnTo>
                    <a:pt x="3230372" y="76200"/>
                  </a:lnTo>
                  <a:close/>
                </a:path>
                <a:path w="3524250" h="661035">
                  <a:moveTo>
                    <a:pt x="3303790" y="444868"/>
                  </a:moveTo>
                  <a:lnTo>
                    <a:pt x="3230372" y="444868"/>
                  </a:lnTo>
                  <a:lnTo>
                    <a:pt x="3230372" y="521068"/>
                  </a:lnTo>
                  <a:lnTo>
                    <a:pt x="3303790" y="521068"/>
                  </a:lnTo>
                  <a:lnTo>
                    <a:pt x="3303790" y="444868"/>
                  </a:lnTo>
                  <a:close/>
                </a:path>
                <a:path w="3524250" h="661035">
                  <a:moveTo>
                    <a:pt x="3303790" y="216268"/>
                  </a:moveTo>
                  <a:lnTo>
                    <a:pt x="3230372" y="216268"/>
                  </a:lnTo>
                  <a:lnTo>
                    <a:pt x="3230372" y="292468"/>
                  </a:lnTo>
                  <a:lnTo>
                    <a:pt x="3303790" y="292468"/>
                  </a:lnTo>
                  <a:lnTo>
                    <a:pt x="3303790" y="216268"/>
                  </a:lnTo>
                  <a:close/>
                </a:path>
                <a:path w="3524250" h="661035">
                  <a:moveTo>
                    <a:pt x="3524046" y="584568"/>
                  </a:moveTo>
                  <a:lnTo>
                    <a:pt x="3450628" y="584568"/>
                  </a:lnTo>
                  <a:lnTo>
                    <a:pt x="3450628" y="660768"/>
                  </a:lnTo>
                  <a:lnTo>
                    <a:pt x="3524046" y="660768"/>
                  </a:lnTo>
                  <a:lnTo>
                    <a:pt x="3524046" y="584568"/>
                  </a:lnTo>
                  <a:close/>
                </a:path>
              </a:pathLst>
            </a:custGeom>
            <a:solidFill>
              <a:srgbClr val="000000"/>
            </a:solidFill>
          </p:spPr>
          <p:txBody>
            <a:bodyPr wrap="square" lIns="0" tIns="0" rIns="0" bIns="0" rtlCol="0"/>
            <a:lstStyle/>
            <a:p>
              <a:endParaRPr/>
            </a:p>
          </p:txBody>
        </p:sp>
        <p:sp>
          <p:nvSpPr>
            <p:cNvPr id="41" name="object 41"/>
            <p:cNvSpPr/>
            <p:nvPr/>
          </p:nvSpPr>
          <p:spPr>
            <a:xfrm>
              <a:off x="15016937" y="4487303"/>
              <a:ext cx="2276475" cy="152400"/>
            </a:xfrm>
            <a:custGeom>
              <a:avLst/>
              <a:gdLst/>
              <a:ahLst/>
              <a:cxnLst/>
              <a:rect l="l" t="t" r="r" b="b"/>
              <a:pathLst>
                <a:path w="2276475" h="152400">
                  <a:moveTo>
                    <a:pt x="73406" y="0"/>
                  </a:moveTo>
                  <a:lnTo>
                    <a:pt x="0" y="0"/>
                  </a:lnTo>
                  <a:lnTo>
                    <a:pt x="0" y="76200"/>
                  </a:lnTo>
                  <a:lnTo>
                    <a:pt x="73406" y="76200"/>
                  </a:lnTo>
                  <a:lnTo>
                    <a:pt x="73406" y="0"/>
                  </a:lnTo>
                  <a:close/>
                </a:path>
                <a:path w="2276475" h="152400">
                  <a:moveTo>
                    <a:pt x="293662" y="0"/>
                  </a:moveTo>
                  <a:lnTo>
                    <a:pt x="220243" y="0"/>
                  </a:lnTo>
                  <a:lnTo>
                    <a:pt x="220243" y="76200"/>
                  </a:lnTo>
                  <a:lnTo>
                    <a:pt x="293662" y="76200"/>
                  </a:lnTo>
                  <a:lnTo>
                    <a:pt x="293662" y="0"/>
                  </a:lnTo>
                  <a:close/>
                </a:path>
                <a:path w="2276475" h="152400">
                  <a:moveTo>
                    <a:pt x="880999" y="0"/>
                  </a:moveTo>
                  <a:lnTo>
                    <a:pt x="807593" y="0"/>
                  </a:lnTo>
                  <a:lnTo>
                    <a:pt x="807593" y="76200"/>
                  </a:lnTo>
                  <a:lnTo>
                    <a:pt x="880999" y="76200"/>
                  </a:lnTo>
                  <a:lnTo>
                    <a:pt x="880999" y="0"/>
                  </a:lnTo>
                  <a:close/>
                </a:path>
                <a:path w="2276475" h="152400">
                  <a:moveTo>
                    <a:pt x="954417" y="0"/>
                  </a:moveTo>
                  <a:lnTo>
                    <a:pt x="881011" y="0"/>
                  </a:lnTo>
                  <a:lnTo>
                    <a:pt x="881011" y="76200"/>
                  </a:lnTo>
                  <a:lnTo>
                    <a:pt x="954417" y="76200"/>
                  </a:lnTo>
                  <a:lnTo>
                    <a:pt x="954417" y="0"/>
                  </a:lnTo>
                  <a:close/>
                </a:path>
                <a:path w="2276475" h="152400">
                  <a:moveTo>
                    <a:pt x="1027849" y="0"/>
                  </a:moveTo>
                  <a:lnTo>
                    <a:pt x="954430" y="0"/>
                  </a:lnTo>
                  <a:lnTo>
                    <a:pt x="954430" y="76200"/>
                  </a:lnTo>
                  <a:lnTo>
                    <a:pt x="1027849" y="76200"/>
                  </a:lnTo>
                  <a:lnTo>
                    <a:pt x="1027849" y="0"/>
                  </a:lnTo>
                  <a:close/>
                </a:path>
                <a:path w="2276475" h="152400">
                  <a:moveTo>
                    <a:pt x="1174673" y="0"/>
                  </a:moveTo>
                  <a:lnTo>
                    <a:pt x="1101255" y="0"/>
                  </a:lnTo>
                  <a:lnTo>
                    <a:pt x="1101255" y="76200"/>
                  </a:lnTo>
                  <a:lnTo>
                    <a:pt x="1174673" y="76200"/>
                  </a:lnTo>
                  <a:lnTo>
                    <a:pt x="1174673" y="0"/>
                  </a:lnTo>
                  <a:close/>
                </a:path>
                <a:path w="2276475" h="152400">
                  <a:moveTo>
                    <a:pt x="1541754" y="0"/>
                  </a:moveTo>
                  <a:lnTo>
                    <a:pt x="1468335" y="0"/>
                  </a:lnTo>
                  <a:lnTo>
                    <a:pt x="1394929" y="0"/>
                  </a:lnTo>
                  <a:lnTo>
                    <a:pt x="1394929" y="76200"/>
                  </a:lnTo>
                  <a:lnTo>
                    <a:pt x="1468335" y="76200"/>
                  </a:lnTo>
                  <a:lnTo>
                    <a:pt x="1541754" y="76200"/>
                  </a:lnTo>
                  <a:lnTo>
                    <a:pt x="1541754" y="0"/>
                  </a:lnTo>
                  <a:close/>
                </a:path>
                <a:path w="2276475" h="152400">
                  <a:moveTo>
                    <a:pt x="1615173" y="0"/>
                  </a:moveTo>
                  <a:lnTo>
                    <a:pt x="1541767" y="0"/>
                  </a:lnTo>
                  <a:lnTo>
                    <a:pt x="1541767" y="76200"/>
                  </a:lnTo>
                  <a:lnTo>
                    <a:pt x="1615173" y="76200"/>
                  </a:lnTo>
                  <a:lnTo>
                    <a:pt x="1615173" y="0"/>
                  </a:lnTo>
                  <a:close/>
                </a:path>
                <a:path w="2276475" h="152400">
                  <a:moveTo>
                    <a:pt x="1762010" y="76200"/>
                  </a:moveTo>
                  <a:lnTo>
                    <a:pt x="1688604" y="76200"/>
                  </a:lnTo>
                  <a:lnTo>
                    <a:pt x="1615173" y="76200"/>
                  </a:lnTo>
                  <a:lnTo>
                    <a:pt x="1615173" y="152400"/>
                  </a:lnTo>
                  <a:lnTo>
                    <a:pt x="1688604" y="152400"/>
                  </a:lnTo>
                  <a:lnTo>
                    <a:pt x="1762010" y="152400"/>
                  </a:lnTo>
                  <a:lnTo>
                    <a:pt x="1762010" y="76200"/>
                  </a:lnTo>
                  <a:close/>
                </a:path>
                <a:path w="2276475" h="152400">
                  <a:moveTo>
                    <a:pt x="1835442" y="76200"/>
                  </a:moveTo>
                  <a:lnTo>
                    <a:pt x="1762023" y="76200"/>
                  </a:lnTo>
                  <a:lnTo>
                    <a:pt x="1762023" y="152400"/>
                  </a:lnTo>
                  <a:lnTo>
                    <a:pt x="1835442" y="152400"/>
                  </a:lnTo>
                  <a:lnTo>
                    <a:pt x="1835442" y="76200"/>
                  </a:lnTo>
                  <a:close/>
                </a:path>
                <a:path w="2276475" h="152400">
                  <a:moveTo>
                    <a:pt x="2202510" y="76200"/>
                  </a:moveTo>
                  <a:lnTo>
                    <a:pt x="2129091" y="76200"/>
                  </a:lnTo>
                  <a:lnTo>
                    <a:pt x="2129091" y="152400"/>
                  </a:lnTo>
                  <a:lnTo>
                    <a:pt x="2202510" y="152400"/>
                  </a:lnTo>
                  <a:lnTo>
                    <a:pt x="2202510" y="76200"/>
                  </a:lnTo>
                  <a:close/>
                </a:path>
                <a:path w="2276475" h="152400">
                  <a:moveTo>
                    <a:pt x="2275929" y="76200"/>
                  </a:moveTo>
                  <a:lnTo>
                    <a:pt x="2202523" y="76200"/>
                  </a:lnTo>
                  <a:lnTo>
                    <a:pt x="2202523" y="152400"/>
                  </a:lnTo>
                  <a:lnTo>
                    <a:pt x="2275929" y="152400"/>
                  </a:lnTo>
                  <a:lnTo>
                    <a:pt x="2275929" y="76200"/>
                  </a:lnTo>
                  <a:close/>
                </a:path>
              </a:pathLst>
            </a:custGeom>
            <a:solidFill>
              <a:srgbClr val="000000"/>
            </a:solidFill>
          </p:spPr>
          <p:txBody>
            <a:bodyPr wrap="square" lIns="0" tIns="0" rIns="0" bIns="0" rtlCol="0"/>
            <a:lstStyle/>
            <a:p>
              <a:endParaRPr/>
            </a:p>
          </p:txBody>
        </p:sp>
      </p:grpSp>
      <p:sp>
        <p:nvSpPr>
          <p:cNvPr id="42" name="Slide Number Placeholder 41">
            <a:extLst>
              <a:ext uri="{FF2B5EF4-FFF2-40B4-BE49-F238E27FC236}">
                <a16:creationId xmlns:a16="http://schemas.microsoft.com/office/drawing/2014/main" id="{04DF3668-72D4-5EC9-D6C0-292272630D6E}"/>
              </a:ext>
            </a:extLst>
          </p:cNvPr>
          <p:cNvSpPr>
            <a:spLocks noGrp="1"/>
          </p:cNvSpPr>
          <p:nvPr>
            <p:ph type="sldNum" sz="quarter" idx="7"/>
          </p:nvPr>
        </p:nvSpPr>
        <p:spPr/>
        <p:txBody>
          <a:bodyPr/>
          <a:lstStyle/>
          <a:p>
            <a:fld id="{B6F15528-21DE-4FAA-801E-634DDDAF4B2B}" type="slidenum">
              <a:rPr lang="en-US"/>
              <a:t>30</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3F88-CAC8-B551-00AA-2F1AB4E6E8A0}"/>
              </a:ext>
            </a:extLst>
          </p:cNvPr>
          <p:cNvSpPr>
            <a:spLocks noGrp="1"/>
          </p:cNvSpPr>
          <p:nvPr>
            <p:ph type="title"/>
          </p:nvPr>
        </p:nvSpPr>
        <p:spPr/>
        <p:txBody>
          <a:bodyPr/>
          <a:lstStyle/>
          <a:p>
            <a:r>
              <a:rPr lang="en-CA" sz="6000">
                <a:solidFill>
                  <a:schemeClr val="tx1"/>
                </a:solidFill>
                <a:latin typeface="Avenir Next LT Pro" panose="020B0504020202020204" pitchFamily="34" charset="0"/>
              </a:rPr>
              <a:t>Agenda</a:t>
            </a:r>
            <a:r>
              <a:rPr lang="en-CA" sz="5400">
                <a:solidFill>
                  <a:schemeClr val="tx1"/>
                </a:solidFill>
                <a:latin typeface="Avenir Next LT Pro" panose="020B0504020202020204" pitchFamily="34" charset="0"/>
              </a:rPr>
              <a:t> </a:t>
            </a:r>
          </a:p>
        </p:txBody>
      </p:sp>
      <p:sp>
        <p:nvSpPr>
          <p:cNvPr id="3" name="Slide Number Placeholder 2">
            <a:extLst>
              <a:ext uri="{FF2B5EF4-FFF2-40B4-BE49-F238E27FC236}">
                <a16:creationId xmlns:a16="http://schemas.microsoft.com/office/drawing/2014/main" id="{973DA29C-C6A8-A5A8-18CF-BDB749763CD4}"/>
              </a:ext>
            </a:extLst>
          </p:cNvPr>
          <p:cNvSpPr>
            <a:spLocks noGrp="1"/>
          </p:cNvSpPr>
          <p:nvPr>
            <p:ph type="sldNum" sz="quarter" idx="12"/>
          </p:nvPr>
        </p:nvSpPr>
        <p:spPr/>
        <p:txBody>
          <a:bodyPr/>
          <a:lstStyle/>
          <a:p>
            <a:fld id="{317A6AA1-567A-0645-9FAA-DE493F5696FE}" type="slidenum">
              <a:rPr lang="en-US" smtClean="0"/>
              <a:pPr/>
              <a:t>4</a:t>
            </a:fld>
            <a:endParaRPr lang="en-US"/>
          </a:p>
        </p:txBody>
      </p:sp>
      <p:sp>
        <p:nvSpPr>
          <p:cNvPr id="4" name="Text Placeholder 3">
            <a:extLst>
              <a:ext uri="{FF2B5EF4-FFF2-40B4-BE49-F238E27FC236}">
                <a16:creationId xmlns:a16="http://schemas.microsoft.com/office/drawing/2014/main" id="{B476943F-221A-7E0C-84C2-DB1C4FD116B2}"/>
              </a:ext>
            </a:extLst>
          </p:cNvPr>
          <p:cNvSpPr>
            <a:spLocks noGrp="1"/>
          </p:cNvSpPr>
          <p:nvPr>
            <p:ph type="body" sz="quarter" idx="13"/>
          </p:nvPr>
        </p:nvSpPr>
        <p:spPr/>
        <p:txBody>
          <a:bodyPr/>
          <a:lstStyle/>
          <a:p>
            <a:pPr marL="514350" indent="-514350">
              <a:lnSpc>
                <a:spcPct val="200000"/>
              </a:lnSpc>
              <a:buAutoNum type="arabicPeriod"/>
            </a:pPr>
            <a:r>
              <a:rPr lang="en-CA" sz="4000">
                <a:solidFill>
                  <a:schemeClr val="tx1"/>
                </a:solidFill>
              </a:rPr>
              <a:t>Welcome</a:t>
            </a:r>
          </a:p>
          <a:p>
            <a:pPr marL="514350" indent="-514350">
              <a:lnSpc>
                <a:spcPct val="200000"/>
              </a:lnSpc>
              <a:buAutoNum type="arabicPeriod"/>
            </a:pPr>
            <a:r>
              <a:rPr lang="en-CA" sz="4000">
                <a:solidFill>
                  <a:schemeClr val="tx1"/>
                </a:solidFill>
              </a:rPr>
              <a:t>Project Overview </a:t>
            </a:r>
          </a:p>
          <a:p>
            <a:pPr marL="514350" indent="-514350">
              <a:lnSpc>
                <a:spcPct val="200000"/>
              </a:lnSpc>
              <a:buAutoNum type="arabicPeriod"/>
            </a:pPr>
            <a:r>
              <a:rPr lang="en-CA" sz="4000">
                <a:solidFill>
                  <a:schemeClr val="tx1"/>
                </a:solidFill>
              </a:rPr>
              <a:t>Construction Updates</a:t>
            </a:r>
          </a:p>
          <a:p>
            <a:pPr marL="514350" indent="-514350">
              <a:lnSpc>
                <a:spcPct val="200000"/>
              </a:lnSpc>
              <a:buAutoNum type="arabicPeriod"/>
            </a:pPr>
            <a:r>
              <a:rPr lang="en-CA" sz="4000">
                <a:solidFill>
                  <a:schemeClr val="tx1"/>
                </a:solidFill>
              </a:rPr>
              <a:t>Discussion </a:t>
            </a:r>
          </a:p>
          <a:p>
            <a:pPr marL="514350" indent="-514350">
              <a:lnSpc>
                <a:spcPct val="200000"/>
              </a:lnSpc>
              <a:buAutoNum type="arabicPeriod"/>
            </a:pPr>
            <a:r>
              <a:rPr lang="en-CA" sz="4000">
                <a:solidFill>
                  <a:schemeClr val="tx1"/>
                </a:solidFill>
              </a:rPr>
              <a:t>Contact us </a:t>
            </a:r>
          </a:p>
          <a:p>
            <a:pPr marL="514350" indent="-514350">
              <a:buAutoNum type="arabicPeriod"/>
            </a:pPr>
            <a:endParaRPr lang="en-CA">
              <a:solidFill>
                <a:schemeClr val="tx1"/>
              </a:solidFill>
            </a:endParaRPr>
          </a:p>
        </p:txBody>
      </p:sp>
      <p:pic>
        <p:nvPicPr>
          <p:cNvPr id="8" name="Picture Placeholder 7">
            <a:extLst>
              <a:ext uri="{FF2B5EF4-FFF2-40B4-BE49-F238E27FC236}">
                <a16:creationId xmlns:a16="http://schemas.microsoft.com/office/drawing/2014/main" id="{8A21A697-3E9E-9DD3-C18C-D45E0F7C0913}"/>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20290" t="-78" r="30238" b="78"/>
          <a:stretch/>
        </p:blipFill>
        <p:spPr>
          <a:xfrm>
            <a:off x="10052050" y="0"/>
            <a:ext cx="10052050" cy="13544550"/>
          </a:xfrm>
        </p:spPr>
      </p:pic>
      <p:sp>
        <p:nvSpPr>
          <p:cNvPr id="5" name="Rectangle 4">
            <a:extLst>
              <a:ext uri="{FF2B5EF4-FFF2-40B4-BE49-F238E27FC236}">
                <a16:creationId xmlns:a16="http://schemas.microsoft.com/office/drawing/2014/main" id="{838DD7A8-C08A-F7E9-8548-E458E1C8CC64}"/>
              </a:ext>
            </a:extLst>
          </p:cNvPr>
          <p:cNvSpPr/>
          <p:nvPr/>
        </p:nvSpPr>
        <p:spPr>
          <a:xfrm>
            <a:off x="13231303" y="11942642"/>
            <a:ext cx="6872797" cy="69929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lIns="150781" tIns="75390" rIns="150781" bIns="75390" rtlCol="0" anchor="ctr"/>
          <a:lstStyle/>
          <a:p>
            <a:pPr marL="236220" algn="ctr" defTabSz="1507846" rtl="0"/>
            <a:endParaRPr lang="en-CA" sz="1979" b="1" kern="1200">
              <a:solidFill>
                <a:srgbClr val="FFFFFF"/>
              </a:solidFill>
              <a:latin typeface="AvenirNext LT Pro Regular"/>
            </a:endParaRPr>
          </a:p>
          <a:p>
            <a:pPr marL="236220" algn="r" defTabSz="1507846" rtl="0"/>
            <a:r>
              <a:rPr lang="en-CA" sz="1950" b="1" kern="1200">
                <a:solidFill>
                  <a:srgbClr val="FFFFFF"/>
                </a:solidFill>
                <a:latin typeface="AvenirNext LT Pro Regular"/>
              </a:rPr>
              <a:t>Rendering of the South Platform at the future </a:t>
            </a:r>
            <a:r>
              <a:rPr lang="en-CA" sz="1950" b="1" kern="1200" err="1">
                <a:solidFill>
                  <a:srgbClr val="FFFFFF"/>
                </a:solidFill>
                <a:latin typeface="AvenirNext LT Pro Regular"/>
              </a:rPr>
              <a:t>St.Clair</a:t>
            </a:r>
            <a:r>
              <a:rPr lang="en-CA" sz="1950" b="1" kern="1200">
                <a:solidFill>
                  <a:srgbClr val="FFFFFF"/>
                </a:solidFill>
                <a:latin typeface="AvenirNext LT Pro Regular"/>
              </a:rPr>
              <a:t>-Old Weston station. Subject to change.</a:t>
            </a:r>
          </a:p>
          <a:p>
            <a:pPr marL="236220" algn="ctr" defTabSz="1507846" rtl="0"/>
            <a:endParaRPr lang="en-CA" sz="1979" b="1" kern="1200">
              <a:solidFill>
                <a:srgbClr val="FFFFFF"/>
              </a:solidFill>
              <a:latin typeface="AvenirNext LT Pro Regular"/>
            </a:endParaRPr>
          </a:p>
        </p:txBody>
      </p:sp>
    </p:spTree>
    <p:extLst>
      <p:ext uri="{BB962C8B-B14F-4D97-AF65-F5344CB8AC3E}">
        <p14:creationId xmlns:p14="http://schemas.microsoft.com/office/powerpoint/2010/main" val="2594782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823A6F-9D55-DA4D-8AE5-431EE9CD90F0}"/>
              </a:ext>
            </a:extLst>
          </p:cNvPr>
          <p:cNvSpPr>
            <a:spLocks noGrp="1"/>
          </p:cNvSpPr>
          <p:nvPr>
            <p:ph type="sldNum" sz="quarter" idx="15"/>
          </p:nvPr>
        </p:nvSpPr>
        <p:spPr/>
        <p:txBody>
          <a:bodyPr/>
          <a:lstStyle/>
          <a:p>
            <a:fld id="{317A6AA1-567A-0645-9FAA-DE493F5696FE}" type="slidenum">
              <a:rPr lang="en-US" smtClean="0"/>
              <a:pPr/>
              <a:t>5</a:t>
            </a:fld>
            <a:endParaRPr lang="en-US"/>
          </a:p>
        </p:txBody>
      </p:sp>
      <p:sp>
        <p:nvSpPr>
          <p:cNvPr id="4" name="Text Placeholder 3">
            <a:extLst>
              <a:ext uri="{FF2B5EF4-FFF2-40B4-BE49-F238E27FC236}">
                <a16:creationId xmlns:a16="http://schemas.microsoft.com/office/drawing/2014/main" id="{B853DEF0-3442-71F6-D327-02870650B5EA}"/>
              </a:ext>
            </a:extLst>
          </p:cNvPr>
          <p:cNvSpPr>
            <a:spLocks noGrp="1"/>
          </p:cNvSpPr>
          <p:nvPr>
            <p:ph type="body" sz="quarter" idx="13"/>
          </p:nvPr>
        </p:nvSpPr>
        <p:spPr>
          <a:xfrm>
            <a:off x="787944" y="4912659"/>
            <a:ext cx="17374550" cy="5325034"/>
          </a:xfrm>
        </p:spPr>
        <p:txBody>
          <a:bodyPr/>
          <a:lstStyle/>
          <a:p>
            <a:r>
              <a:rPr lang="en-CA"/>
              <a:t>St. Clair-Old Weston Station: Project Overview </a:t>
            </a:r>
          </a:p>
        </p:txBody>
      </p:sp>
    </p:spTree>
    <p:extLst>
      <p:ext uri="{BB962C8B-B14F-4D97-AF65-F5344CB8AC3E}">
        <p14:creationId xmlns:p14="http://schemas.microsoft.com/office/powerpoint/2010/main" val="2426677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47375-1A0F-66A9-DC8C-0ED9D95091B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FF679D6-0179-6F1D-D3BF-EA6A37FF05EB}"/>
              </a:ext>
            </a:extLst>
          </p:cNvPr>
          <p:cNvPicPr>
            <a:picLocks noChangeAspect="1"/>
          </p:cNvPicPr>
          <p:nvPr/>
        </p:nvPicPr>
        <p:blipFill>
          <a:blip r:embed="rId3"/>
          <a:srcRect t="6" b="6"/>
          <a:stretch/>
        </p:blipFill>
        <p:spPr>
          <a:xfrm>
            <a:off x="31" y="0"/>
            <a:ext cx="20104069" cy="13544550"/>
          </a:xfrm>
          <a:prstGeom prst="rect">
            <a:avLst/>
          </a:prstGeom>
        </p:spPr>
      </p:pic>
    </p:spTree>
    <p:extLst>
      <p:ext uri="{BB962C8B-B14F-4D97-AF65-F5344CB8AC3E}">
        <p14:creationId xmlns:p14="http://schemas.microsoft.com/office/powerpoint/2010/main" val="220194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6D7FF5-A4CB-4FD3-F34B-C4585A24DAB2}"/>
              </a:ext>
            </a:extLst>
          </p:cNvPr>
          <p:cNvPicPr>
            <a:picLocks noChangeAspect="1"/>
          </p:cNvPicPr>
          <p:nvPr/>
        </p:nvPicPr>
        <p:blipFill>
          <a:blip r:embed="rId3"/>
          <a:srcRect t="6" b="6"/>
          <a:stretch/>
        </p:blipFill>
        <p:spPr>
          <a:xfrm>
            <a:off x="31" y="0"/>
            <a:ext cx="20104069" cy="13544550"/>
          </a:xfrm>
          <a:prstGeom prst="rect">
            <a:avLst/>
          </a:prstGeom>
        </p:spPr>
      </p:pic>
    </p:spTree>
    <p:extLst>
      <p:ext uri="{BB962C8B-B14F-4D97-AF65-F5344CB8AC3E}">
        <p14:creationId xmlns:p14="http://schemas.microsoft.com/office/powerpoint/2010/main" val="253604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DD655-0175-ECCA-A771-293E69B38A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72BFC1B-525E-3FDE-1AA0-B78F98DE230F}"/>
              </a:ext>
            </a:extLst>
          </p:cNvPr>
          <p:cNvPicPr>
            <a:picLocks noChangeAspect="1"/>
          </p:cNvPicPr>
          <p:nvPr/>
        </p:nvPicPr>
        <p:blipFill>
          <a:blip r:embed="rId3"/>
          <a:srcRect t="6" b="6"/>
          <a:stretch/>
        </p:blipFill>
        <p:spPr>
          <a:xfrm>
            <a:off x="31" y="0"/>
            <a:ext cx="20104069" cy="13544550"/>
          </a:xfrm>
          <a:prstGeom prst="rect">
            <a:avLst/>
          </a:prstGeom>
        </p:spPr>
      </p:pic>
    </p:spTree>
    <p:extLst>
      <p:ext uri="{BB962C8B-B14F-4D97-AF65-F5344CB8AC3E}">
        <p14:creationId xmlns:p14="http://schemas.microsoft.com/office/powerpoint/2010/main" val="38876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07DA5-30F2-AA54-8A2F-08CEC86A868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9E27B3C-B810-7393-3136-341FEC70EB5D}"/>
              </a:ext>
            </a:extLst>
          </p:cNvPr>
          <p:cNvPicPr>
            <a:picLocks noChangeAspect="1"/>
          </p:cNvPicPr>
          <p:nvPr/>
        </p:nvPicPr>
        <p:blipFill>
          <a:blip r:embed="rId3"/>
          <a:srcRect t="6" b="6"/>
          <a:stretch/>
        </p:blipFill>
        <p:spPr>
          <a:xfrm>
            <a:off x="31" y="0"/>
            <a:ext cx="20104069" cy="13544550"/>
          </a:xfrm>
          <a:prstGeom prst="rect">
            <a:avLst/>
          </a:prstGeom>
        </p:spPr>
      </p:pic>
    </p:spTree>
    <p:extLst>
      <p:ext uri="{BB962C8B-B14F-4D97-AF65-F5344CB8AC3E}">
        <p14:creationId xmlns:p14="http://schemas.microsoft.com/office/powerpoint/2010/main" val="2970111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191919"/>
      </a:dk1>
      <a:lt1>
        <a:srgbClr val="FFFFFF"/>
      </a:lt1>
      <a:dk2>
        <a:srgbClr val="0A0A0A"/>
      </a:dk2>
      <a:lt2>
        <a:srgbClr val="FFFFFF"/>
      </a:lt2>
      <a:accent1>
        <a:srgbClr val="B7DD79"/>
      </a:accent1>
      <a:accent2>
        <a:srgbClr val="1B806D"/>
      </a:accent2>
      <a:accent3>
        <a:srgbClr val="CC5599"/>
      </a:accent3>
      <a:accent4>
        <a:srgbClr val="EF86CE"/>
      </a:accent4>
      <a:accent5>
        <a:srgbClr val="FECA73"/>
      </a:accent5>
      <a:accent6>
        <a:srgbClr val="797979"/>
      </a:accent6>
      <a:hlink>
        <a:srgbClr val="191919"/>
      </a:hlink>
      <a:folHlink>
        <a:srgbClr val="797979"/>
      </a:folHlink>
    </a:clrScheme>
    <a:fontScheme name="Custom 7">
      <a:majorFont>
        <a:latin typeface="AvenirNext LT Pro Bold"/>
        <a:ea typeface=""/>
        <a:cs typeface=""/>
      </a:majorFont>
      <a:minorFont>
        <a:latin typeface="AvenirNext L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C_GOExpansion_PresentationTemplate_Nov2023  -  Read-Only" id="{77C4BE42-B13C-4785-BDEC-7042D6220FEA}" vid="{16ED2FE1-542A-4EC2-95B7-F11C7918002B}"/>
    </a:ext>
  </a:extLst>
</a:theme>
</file>

<file path=ppt/theme/theme3.xml><?xml version="1.0" encoding="utf-8"?>
<a:theme xmlns:a="http://schemas.openxmlformats.org/drawingml/2006/main" name="Metrolinx_Powerpoint_Template_v1.3_Standard_Apr5">
  <a:themeElements>
    <a:clrScheme name="Metrolinx 2">
      <a:dk1>
        <a:srgbClr val="191919"/>
      </a:dk1>
      <a:lt1>
        <a:srgbClr val="FFFFFF"/>
      </a:lt1>
      <a:dk2>
        <a:srgbClr val="0A0A0A"/>
      </a:dk2>
      <a:lt2>
        <a:srgbClr val="FFFFFF"/>
      </a:lt2>
      <a:accent1>
        <a:srgbClr val="8BB8E8"/>
      </a:accent1>
      <a:accent2>
        <a:srgbClr val="8ED6BD"/>
      </a:accent2>
      <a:accent3>
        <a:srgbClr val="B6DD78"/>
      </a:accent3>
      <a:accent4>
        <a:srgbClr val="FBDA65"/>
      </a:accent4>
      <a:accent5>
        <a:srgbClr val="FF8674"/>
      </a:accent5>
      <a:accent6>
        <a:srgbClr val="797979"/>
      </a:accent6>
      <a:hlink>
        <a:srgbClr val="191919"/>
      </a:hlink>
      <a:folHlink>
        <a:srgbClr val="797979"/>
      </a:folHlink>
    </a:clrScheme>
    <a:fontScheme name="Metrolinx">
      <a:majorFont>
        <a:latin typeface="Avenir Next LT Pro Bold"/>
        <a:ea typeface=""/>
        <a:cs typeface=""/>
      </a:majorFont>
      <a:minorFont>
        <a:latin typeface="Avenir Next L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4161AE1B-98A9-45A2-AA7F-78B7A86DF727}" vid="{06447D69-D39C-433D-9127-078522F94EAE}"/>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0FC55735B8D440A55BEB1A89945272" ma:contentTypeVersion="17" ma:contentTypeDescription="Create a new document." ma:contentTypeScope="" ma:versionID="41d162e8c127047b1e62aa9685c63d5e">
  <xsd:schema xmlns:xsd="http://www.w3.org/2001/XMLSchema" xmlns:xs="http://www.w3.org/2001/XMLSchema" xmlns:p="http://schemas.microsoft.com/office/2006/metadata/properties" xmlns:ns2="45bccb0b-36f5-4e25-819c-2332972a299a" xmlns:ns3="71c4fd9e-33c4-4362-92e3-528678710329" xmlns:ns4="2c6eed8e-bb9e-4383-925e-b97a26b5b16f" targetNamespace="http://schemas.microsoft.com/office/2006/metadata/properties" ma:root="true" ma:fieldsID="77f42b1282096050bff617085b791dfd" ns2:_="" ns3:_="" ns4:_="">
    <xsd:import namespace="45bccb0b-36f5-4e25-819c-2332972a299a"/>
    <xsd:import namespace="71c4fd9e-33c4-4362-92e3-528678710329"/>
    <xsd:import namespace="2c6eed8e-bb9e-4383-925e-b97a26b5b1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Location" minOccurs="0"/>
                <xsd:element ref="ns2:MediaServiceOCR" minOccurs="0"/>
                <xsd:element ref="ns2:MediaServiceBillingMetadata" minOccurs="0"/>
                <xsd:element ref="ns2:full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bccb0b-36f5-4e25-819c-2332972a29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f3fa943-8e2b-4424-b7ee-0f15c88ffd06"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fullName" ma:index="24" nillable="true" ma:displayName="Full name" ma:internalName="full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c4fd9e-33c4-4362-92e3-5286787103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6eed8e-bb9e-4383-925e-b97a26b5b16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f7c4178-dd14-4b97-9d28-ce970685d761}" ma:internalName="TaxCatchAll" ma:showField="CatchAllData" ma:web="71c4fd9e-33c4-4362-92e3-5286787103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c6eed8e-bb9e-4383-925e-b97a26b5b16f">
      <Value>38</Value>
      <Value>39</Value>
    </TaxCatchAll>
    <lcf76f155ced4ddcb4097134ff3c332f xmlns="45bccb0b-36f5-4e25-819c-2332972a299a">
      <Terms xmlns="http://schemas.microsoft.com/office/infopath/2007/PartnerControls"/>
    </lcf76f155ced4ddcb4097134ff3c332f>
    <fullName xmlns="45bccb0b-36f5-4e25-819c-2332972a299a" xsi:nil="true"/>
  </documentManagement>
</p:properties>
</file>

<file path=customXml/itemProps1.xml><?xml version="1.0" encoding="utf-8"?>
<ds:datastoreItem xmlns:ds="http://schemas.openxmlformats.org/officeDocument/2006/customXml" ds:itemID="{53DABE5A-63B9-4472-89F3-CD9104F5C1A4}">
  <ds:schemaRefs>
    <ds:schemaRef ds:uri="http://schemas.microsoft.com/sharepoint/v3/contenttype/forms"/>
  </ds:schemaRefs>
</ds:datastoreItem>
</file>

<file path=customXml/itemProps2.xml><?xml version="1.0" encoding="utf-8"?>
<ds:datastoreItem xmlns:ds="http://schemas.openxmlformats.org/officeDocument/2006/customXml" ds:itemID="{42316D3F-5255-43E8-8D04-746053BDBE65}">
  <ds:schemaRefs>
    <ds:schemaRef ds:uri="2c6eed8e-bb9e-4383-925e-b97a26b5b16f"/>
    <ds:schemaRef ds:uri="45bccb0b-36f5-4e25-819c-2332972a299a"/>
    <ds:schemaRef ds:uri="71c4fd9e-33c4-4362-92e3-5286787103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3CD5EF7-81E4-412B-8EBF-8A90FCD6AC23}">
  <ds:schemaRefs>
    <ds:schemaRef ds:uri="2c6eed8e-bb9e-4383-925e-b97a26b5b16f"/>
    <ds:schemaRef ds:uri="45bccb0b-36f5-4e25-819c-2332972a299a"/>
    <ds:schemaRef ds:uri="71c4fd9e-33c4-4362-92e3-5286787103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30</Slides>
  <Notes>23</Notes>
  <HiddenSlides>2</HiddenSlide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Office Theme</vt:lpstr>
      <vt:lpstr>1_Office Theme</vt:lpstr>
      <vt:lpstr>Metrolinx_Powerpoint_Template_v1.3_Standard_Apr5</vt:lpstr>
      <vt:lpstr>2_Office Theme</vt:lpstr>
      <vt:lpstr>PowerPoint Presentation</vt:lpstr>
      <vt:lpstr>PowerPoint Presentation</vt:lpstr>
      <vt:lpstr>PowerPoint Presentation</vt:lpstr>
      <vt:lpstr>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 Completed </vt:lpstr>
      <vt:lpstr>Completed/Ongoing Works </vt:lpstr>
      <vt:lpstr>Construction Lookahead</vt:lpstr>
      <vt:lpstr>PowerPoint Presentation</vt:lpstr>
      <vt:lpstr>Important Context for Interpreting Noise Monitoring Data</vt:lpstr>
      <vt:lpstr>PowerPoint Presentation</vt:lpstr>
      <vt:lpstr>Important Context for Interpreting Vibration Monitoring Data</vt:lpstr>
      <vt:lpstr>Vibration Monitoring Summary for October to December 2025  </vt:lpstr>
      <vt:lpstr>Source-Based Mitigations for Noise and Vibration </vt:lpstr>
      <vt:lpstr>Important Context for Interpreting Air Quality Monitoring Data</vt:lpstr>
      <vt:lpstr>Air Quality Monitoring Summary for October – December 2025</vt:lpstr>
      <vt:lpstr>Source-Based Air Quality Management and Dust</vt:lpstr>
      <vt:lpstr>PowerPoint Presentation</vt:lpstr>
      <vt:lpstr>Action Log: April 8, 2026 </vt:lpstr>
      <vt:lpstr>Updates will be communicated to the community via:</vt:lpstr>
      <vt:lpstr>Contact Metrolinx and 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Bloor-Lansdowne_boards_July</dc:title>
  <dc:creator>Marija Cvetkova</dc:creator>
  <cp:revision>1</cp:revision>
  <dcterms:created xsi:type="dcterms:W3CDTF">2025-07-09T14:16:38Z</dcterms:created>
  <dcterms:modified xsi:type="dcterms:W3CDTF">2026-04-08T22:37:32Z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2025-07-02T00:00:00Z</vt:filetime>
  </property>
  <property fmtid="{D5CDD505-2E9C-101B-9397-08002B2CF9AE}" pid="3" name="Creator">
    <vt:lpwstr>Adobe Illustrator 29.4 (Macintosh)</vt:lpwstr>
  </property>
  <property fmtid="{D5CDD505-2E9C-101B-9397-08002B2CF9AE}" pid="4" name="LastSaved">
    <vt:filetime>2025-07-09T00:00:00Z</vt:filetime>
  </property>
  <property fmtid="{D5CDD505-2E9C-101B-9397-08002B2CF9AE}" pid="5" name="Producer">
    <vt:lpwstr>Adobe PDF library 17.00</vt:lpwstr>
  </property>
  <property fmtid="{D5CDD505-2E9C-101B-9397-08002B2CF9AE}" pid="6" name="nae6283d591343e89e2143b9627a24c3">
    <vt:lpwstr>CORE-MX-5008 Community Relations and Engagement Files|2a6718f2-41c5-4d3f-8ee0-13363a83e257</vt:lpwstr>
  </property>
  <property fmtid="{D5CDD505-2E9C-101B-9397-08002B2CF9AE}" pid="7" name="b91af9aba6844d6d841e3c0c90037e95">
    <vt:lpwstr>Active|a9ffb86d-c7b5-428e-8609-7d24484c581a</vt:lpwstr>
  </property>
  <property fmtid="{D5CDD505-2E9C-101B-9397-08002B2CF9AE}" pid="8" name="ContentTypeId">
    <vt:lpwstr>0x010100060FC55735B8D440A55BEB1A89945272</vt:lpwstr>
  </property>
  <property fmtid="{D5CDD505-2E9C-101B-9397-08002B2CF9AE}" pid="9" name="RecordSeries">
    <vt:lpwstr>39;#CORE-MX-5008 Community Relations and Engagement Files|2a6718f2-41c5-4d3f-8ee0-13363a83e257</vt:lpwstr>
  </property>
  <property fmtid="{D5CDD505-2E9C-101B-9397-08002B2CF9AE}" pid="10" name="RecordStatus">
    <vt:lpwstr>38;#Active|a9ffb86d-c7b5-428e-8609-7d24484c581a</vt:lpwstr>
  </property>
  <property fmtid="{D5CDD505-2E9C-101B-9397-08002B2CF9AE}" pid="11" name="MediaServiceImageTags">
    <vt:lpwstr/>
  </property>
</Properties>
</file>